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39748" y="0"/>
            <a:ext cx="9344024" cy="1028694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6314173" y="544"/>
            <a:ext cx="1974214" cy="5142865"/>
          </a:xfrm>
          <a:custGeom>
            <a:avLst/>
            <a:gdLst/>
            <a:ahLst/>
            <a:cxnLst/>
            <a:rect l="l" t="t" r="r" b="b"/>
            <a:pathLst>
              <a:path w="1974215" h="5142865">
                <a:moveTo>
                  <a:pt x="1000699" y="987190"/>
                </a:moveTo>
                <a:lnTo>
                  <a:pt x="298521" y="987190"/>
                </a:lnTo>
                <a:lnTo>
                  <a:pt x="298521" y="284902"/>
                </a:lnTo>
                <a:lnTo>
                  <a:pt x="1000699" y="284902"/>
                </a:lnTo>
                <a:lnTo>
                  <a:pt x="1000699" y="306692"/>
                </a:lnTo>
                <a:lnTo>
                  <a:pt x="320311" y="306692"/>
                </a:lnTo>
                <a:lnTo>
                  <a:pt x="320311" y="965291"/>
                </a:lnTo>
                <a:lnTo>
                  <a:pt x="1000699" y="965291"/>
                </a:lnTo>
                <a:lnTo>
                  <a:pt x="1000699" y="987190"/>
                </a:lnTo>
                <a:close/>
              </a:path>
              <a:path w="1974215" h="5142865">
                <a:moveTo>
                  <a:pt x="1000699" y="965291"/>
                </a:moveTo>
                <a:lnTo>
                  <a:pt x="978910" y="965291"/>
                </a:lnTo>
                <a:lnTo>
                  <a:pt x="978910" y="306692"/>
                </a:lnTo>
                <a:lnTo>
                  <a:pt x="1000699" y="306692"/>
                </a:lnTo>
                <a:lnTo>
                  <a:pt x="1000699" y="965291"/>
                </a:lnTo>
                <a:close/>
              </a:path>
              <a:path w="1974215" h="5142865">
                <a:moveTo>
                  <a:pt x="934785" y="921166"/>
                </a:moveTo>
                <a:lnTo>
                  <a:pt x="364435" y="921166"/>
                </a:lnTo>
                <a:lnTo>
                  <a:pt x="364435" y="350925"/>
                </a:lnTo>
                <a:lnTo>
                  <a:pt x="934785" y="350925"/>
                </a:lnTo>
                <a:lnTo>
                  <a:pt x="934785" y="372715"/>
                </a:lnTo>
                <a:lnTo>
                  <a:pt x="386225" y="372715"/>
                </a:lnTo>
                <a:lnTo>
                  <a:pt x="386225" y="899485"/>
                </a:lnTo>
                <a:lnTo>
                  <a:pt x="934785" y="899485"/>
                </a:lnTo>
                <a:lnTo>
                  <a:pt x="934785" y="921166"/>
                </a:lnTo>
                <a:close/>
              </a:path>
              <a:path w="1974215" h="5142865">
                <a:moveTo>
                  <a:pt x="934785" y="899485"/>
                </a:moveTo>
                <a:lnTo>
                  <a:pt x="912995" y="899485"/>
                </a:lnTo>
                <a:lnTo>
                  <a:pt x="912995" y="372715"/>
                </a:lnTo>
                <a:lnTo>
                  <a:pt x="934785" y="372715"/>
                </a:lnTo>
                <a:lnTo>
                  <a:pt x="934785" y="899485"/>
                </a:lnTo>
                <a:close/>
              </a:path>
              <a:path w="1974215" h="5142865">
                <a:moveTo>
                  <a:pt x="761556" y="748046"/>
                </a:moveTo>
                <a:lnTo>
                  <a:pt x="537665" y="748046"/>
                </a:lnTo>
                <a:lnTo>
                  <a:pt x="537665" y="524155"/>
                </a:lnTo>
                <a:lnTo>
                  <a:pt x="761556" y="524155"/>
                </a:lnTo>
                <a:lnTo>
                  <a:pt x="761556" y="748046"/>
                </a:lnTo>
                <a:close/>
              </a:path>
              <a:path w="1974215" h="5142865">
                <a:moveTo>
                  <a:pt x="0" y="1444014"/>
                </a:moveTo>
                <a:lnTo>
                  <a:pt x="0" y="1127408"/>
                </a:lnTo>
                <a:lnTo>
                  <a:pt x="158303" y="1285711"/>
                </a:lnTo>
                <a:lnTo>
                  <a:pt x="0" y="1444014"/>
                </a:lnTo>
                <a:close/>
              </a:path>
              <a:path w="1974215" h="5142865">
                <a:moveTo>
                  <a:pt x="1285711" y="158303"/>
                </a:moveTo>
                <a:lnTo>
                  <a:pt x="1127408" y="0"/>
                </a:lnTo>
                <a:lnTo>
                  <a:pt x="1444014" y="0"/>
                </a:lnTo>
                <a:lnTo>
                  <a:pt x="1285711" y="158303"/>
                </a:lnTo>
                <a:close/>
              </a:path>
              <a:path w="1974215" h="5142865">
                <a:moveTo>
                  <a:pt x="0" y="158303"/>
                </a:moveTo>
                <a:lnTo>
                  <a:pt x="0" y="0"/>
                </a:lnTo>
                <a:lnTo>
                  <a:pt x="158303" y="0"/>
                </a:lnTo>
                <a:lnTo>
                  <a:pt x="0" y="158303"/>
                </a:lnTo>
                <a:close/>
              </a:path>
              <a:path w="1974215" h="5142865">
                <a:moveTo>
                  <a:pt x="1973825" y="987190"/>
                </a:moveTo>
                <a:lnTo>
                  <a:pt x="1584232" y="987190"/>
                </a:lnTo>
                <a:lnTo>
                  <a:pt x="1584232" y="284902"/>
                </a:lnTo>
                <a:lnTo>
                  <a:pt x="1973825" y="284902"/>
                </a:lnTo>
                <a:lnTo>
                  <a:pt x="1973825" y="306692"/>
                </a:lnTo>
                <a:lnTo>
                  <a:pt x="1606022" y="306692"/>
                </a:lnTo>
                <a:lnTo>
                  <a:pt x="1606022" y="965291"/>
                </a:lnTo>
                <a:lnTo>
                  <a:pt x="1973825" y="965291"/>
                </a:lnTo>
                <a:lnTo>
                  <a:pt x="1973825" y="987190"/>
                </a:lnTo>
                <a:close/>
              </a:path>
              <a:path w="1974215" h="5142865">
                <a:moveTo>
                  <a:pt x="1973825" y="921166"/>
                </a:moveTo>
                <a:lnTo>
                  <a:pt x="1650146" y="921166"/>
                </a:lnTo>
                <a:lnTo>
                  <a:pt x="1650146" y="350925"/>
                </a:lnTo>
                <a:lnTo>
                  <a:pt x="1973825" y="350925"/>
                </a:lnTo>
                <a:lnTo>
                  <a:pt x="1973825" y="372715"/>
                </a:lnTo>
                <a:lnTo>
                  <a:pt x="1671936" y="372715"/>
                </a:lnTo>
                <a:lnTo>
                  <a:pt x="1671936" y="899485"/>
                </a:lnTo>
                <a:lnTo>
                  <a:pt x="1973825" y="899485"/>
                </a:lnTo>
                <a:lnTo>
                  <a:pt x="1973825" y="921166"/>
                </a:lnTo>
                <a:close/>
              </a:path>
              <a:path w="1974215" h="5142865">
                <a:moveTo>
                  <a:pt x="1973825" y="748046"/>
                </a:moveTo>
                <a:lnTo>
                  <a:pt x="1823376" y="748046"/>
                </a:lnTo>
                <a:lnTo>
                  <a:pt x="1823376" y="524155"/>
                </a:lnTo>
                <a:lnTo>
                  <a:pt x="1973825" y="524155"/>
                </a:lnTo>
                <a:lnTo>
                  <a:pt x="1973825" y="748046"/>
                </a:lnTo>
                <a:close/>
              </a:path>
              <a:path w="1974215" h="5142865">
                <a:moveTo>
                  <a:pt x="1285711" y="1444014"/>
                </a:moveTo>
                <a:lnTo>
                  <a:pt x="1127408" y="1285711"/>
                </a:lnTo>
                <a:lnTo>
                  <a:pt x="1285711" y="1127408"/>
                </a:lnTo>
                <a:lnTo>
                  <a:pt x="1444014" y="1285711"/>
                </a:lnTo>
                <a:lnTo>
                  <a:pt x="1285711" y="1444014"/>
                </a:lnTo>
                <a:close/>
              </a:path>
              <a:path w="1974215" h="5142865">
                <a:moveTo>
                  <a:pt x="1000699" y="2272792"/>
                </a:moveTo>
                <a:lnTo>
                  <a:pt x="298521" y="2272792"/>
                </a:lnTo>
                <a:lnTo>
                  <a:pt x="298521" y="1570614"/>
                </a:lnTo>
                <a:lnTo>
                  <a:pt x="1000699" y="1570614"/>
                </a:lnTo>
                <a:lnTo>
                  <a:pt x="1000699" y="1592403"/>
                </a:lnTo>
                <a:lnTo>
                  <a:pt x="320311" y="1592403"/>
                </a:lnTo>
                <a:lnTo>
                  <a:pt x="320311" y="2251002"/>
                </a:lnTo>
                <a:lnTo>
                  <a:pt x="1000699" y="2251002"/>
                </a:lnTo>
                <a:lnTo>
                  <a:pt x="1000699" y="2272792"/>
                </a:lnTo>
                <a:close/>
              </a:path>
              <a:path w="1974215" h="5142865">
                <a:moveTo>
                  <a:pt x="1000699" y="2251002"/>
                </a:moveTo>
                <a:lnTo>
                  <a:pt x="978910" y="2251002"/>
                </a:lnTo>
                <a:lnTo>
                  <a:pt x="978910" y="1592403"/>
                </a:lnTo>
                <a:lnTo>
                  <a:pt x="1000699" y="1592403"/>
                </a:lnTo>
                <a:lnTo>
                  <a:pt x="1000699" y="2251002"/>
                </a:lnTo>
                <a:close/>
              </a:path>
              <a:path w="1974215" h="5142865">
                <a:moveTo>
                  <a:pt x="934785" y="2206878"/>
                </a:moveTo>
                <a:lnTo>
                  <a:pt x="364435" y="2206878"/>
                </a:lnTo>
                <a:lnTo>
                  <a:pt x="364435" y="1636528"/>
                </a:lnTo>
                <a:lnTo>
                  <a:pt x="934785" y="1636528"/>
                </a:lnTo>
                <a:lnTo>
                  <a:pt x="934785" y="1658318"/>
                </a:lnTo>
                <a:lnTo>
                  <a:pt x="386225" y="1658318"/>
                </a:lnTo>
                <a:lnTo>
                  <a:pt x="386225" y="2185088"/>
                </a:lnTo>
                <a:lnTo>
                  <a:pt x="934785" y="2185088"/>
                </a:lnTo>
                <a:lnTo>
                  <a:pt x="934785" y="2206878"/>
                </a:lnTo>
                <a:close/>
              </a:path>
              <a:path w="1974215" h="5142865">
                <a:moveTo>
                  <a:pt x="934785" y="2185088"/>
                </a:moveTo>
                <a:lnTo>
                  <a:pt x="912995" y="2185088"/>
                </a:lnTo>
                <a:lnTo>
                  <a:pt x="912995" y="1658318"/>
                </a:lnTo>
                <a:lnTo>
                  <a:pt x="934785" y="1658318"/>
                </a:lnTo>
                <a:lnTo>
                  <a:pt x="934785" y="2185088"/>
                </a:lnTo>
                <a:close/>
              </a:path>
              <a:path w="1974215" h="5142865">
                <a:moveTo>
                  <a:pt x="761556" y="2033648"/>
                </a:moveTo>
                <a:lnTo>
                  <a:pt x="537665" y="2033648"/>
                </a:lnTo>
                <a:lnTo>
                  <a:pt x="537665" y="1809757"/>
                </a:lnTo>
                <a:lnTo>
                  <a:pt x="761556" y="1809757"/>
                </a:lnTo>
                <a:lnTo>
                  <a:pt x="761556" y="2033648"/>
                </a:lnTo>
                <a:close/>
              </a:path>
              <a:path w="1974215" h="5142865">
                <a:moveTo>
                  <a:pt x="0" y="2729617"/>
                </a:moveTo>
                <a:lnTo>
                  <a:pt x="0" y="2413010"/>
                </a:lnTo>
                <a:lnTo>
                  <a:pt x="158303" y="2571313"/>
                </a:lnTo>
                <a:lnTo>
                  <a:pt x="0" y="2729617"/>
                </a:lnTo>
                <a:close/>
              </a:path>
              <a:path w="1974215" h="5142865">
                <a:moveTo>
                  <a:pt x="1973825" y="2272792"/>
                </a:moveTo>
                <a:lnTo>
                  <a:pt x="1584232" y="2272792"/>
                </a:lnTo>
                <a:lnTo>
                  <a:pt x="1584232" y="1570614"/>
                </a:lnTo>
                <a:lnTo>
                  <a:pt x="1973825" y="1570614"/>
                </a:lnTo>
                <a:lnTo>
                  <a:pt x="1973825" y="1592403"/>
                </a:lnTo>
                <a:lnTo>
                  <a:pt x="1606022" y="1592403"/>
                </a:lnTo>
                <a:lnTo>
                  <a:pt x="1606022" y="2251002"/>
                </a:lnTo>
                <a:lnTo>
                  <a:pt x="1973825" y="2251002"/>
                </a:lnTo>
                <a:lnTo>
                  <a:pt x="1973825" y="2272792"/>
                </a:lnTo>
                <a:close/>
              </a:path>
              <a:path w="1974215" h="5142865">
                <a:moveTo>
                  <a:pt x="1973825" y="2206878"/>
                </a:moveTo>
                <a:lnTo>
                  <a:pt x="1650146" y="2206878"/>
                </a:lnTo>
                <a:lnTo>
                  <a:pt x="1650146" y="1636528"/>
                </a:lnTo>
                <a:lnTo>
                  <a:pt x="1973825" y="1636528"/>
                </a:lnTo>
                <a:lnTo>
                  <a:pt x="1973825" y="1658318"/>
                </a:lnTo>
                <a:lnTo>
                  <a:pt x="1671936" y="1658318"/>
                </a:lnTo>
                <a:lnTo>
                  <a:pt x="1671936" y="2185088"/>
                </a:lnTo>
                <a:lnTo>
                  <a:pt x="1973825" y="2185088"/>
                </a:lnTo>
                <a:lnTo>
                  <a:pt x="1973825" y="2206878"/>
                </a:lnTo>
                <a:close/>
              </a:path>
              <a:path w="1974215" h="5142865">
                <a:moveTo>
                  <a:pt x="1973825" y="2033648"/>
                </a:moveTo>
                <a:lnTo>
                  <a:pt x="1823376" y="2033648"/>
                </a:lnTo>
                <a:lnTo>
                  <a:pt x="1823376" y="1809757"/>
                </a:lnTo>
                <a:lnTo>
                  <a:pt x="1973825" y="1809757"/>
                </a:lnTo>
                <a:lnTo>
                  <a:pt x="1973825" y="2033648"/>
                </a:lnTo>
                <a:close/>
              </a:path>
              <a:path w="1974215" h="5142865">
                <a:moveTo>
                  <a:pt x="1285711" y="2729617"/>
                </a:moveTo>
                <a:lnTo>
                  <a:pt x="1127408" y="2571313"/>
                </a:lnTo>
                <a:lnTo>
                  <a:pt x="1285711" y="2413010"/>
                </a:lnTo>
                <a:lnTo>
                  <a:pt x="1444014" y="2571313"/>
                </a:lnTo>
                <a:lnTo>
                  <a:pt x="1285711" y="2729617"/>
                </a:lnTo>
                <a:close/>
              </a:path>
              <a:path w="1974215" h="5142865">
                <a:moveTo>
                  <a:pt x="1000699" y="3558504"/>
                </a:moveTo>
                <a:lnTo>
                  <a:pt x="298521" y="3558504"/>
                </a:lnTo>
                <a:lnTo>
                  <a:pt x="298521" y="2856325"/>
                </a:lnTo>
                <a:lnTo>
                  <a:pt x="1000699" y="2856325"/>
                </a:lnTo>
                <a:lnTo>
                  <a:pt x="1000699" y="2878115"/>
                </a:lnTo>
                <a:lnTo>
                  <a:pt x="320311" y="2878115"/>
                </a:lnTo>
                <a:lnTo>
                  <a:pt x="320311" y="3536714"/>
                </a:lnTo>
                <a:lnTo>
                  <a:pt x="1000699" y="3536714"/>
                </a:lnTo>
                <a:lnTo>
                  <a:pt x="1000699" y="3558504"/>
                </a:lnTo>
                <a:close/>
              </a:path>
              <a:path w="1974215" h="5142865">
                <a:moveTo>
                  <a:pt x="1000699" y="3536714"/>
                </a:moveTo>
                <a:lnTo>
                  <a:pt x="978910" y="3536714"/>
                </a:lnTo>
                <a:lnTo>
                  <a:pt x="978910" y="2878115"/>
                </a:lnTo>
                <a:lnTo>
                  <a:pt x="1000699" y="2878115"/>
                </a:lnTo>
                <a:lnTo>
                  <a:pt x="1000699" y="3536714"/>
                </a:lnTo>
                <a:close/>
              </a:path>
              <a:path w="1974215" h="5142865">
                <a:moveTo>
                  <a:pt x="934785" y="3492480"/>
                </a:moveTo>
                <a:lnTo>
                  <a:pt x="364435" y="3492480"/>
                </a:lnTo>
                <a:lnTo>
                  <a:pt x="364435" y="2922130"/>
                </a:lnTo>
                <a:lnTo>
                  <a:pt x="934785" y="2922130"/>
                </a:lnTo>
                <a:lnTo>
                  <a:pt x="934785" y="2944029"/>
                </a:lnTo>
                <a:lnTo>
                  <a:pt x="386225" y="2944029"/>
                </a:lnTo>
                <a:lnTo>
                  <a:pt x="386225" y="3470800"/>
                </a:lnTo>
                <a:lnTo>
                  <a:pt x="934785" y="3470800"/>
                </a:lnTo>
                <a:lnTo>
                  <a:pt x="934785" y="3492480"/>
                </a:lnTo>
                <a:close/>
              </a:path>
              <a:path w="1974215" h="5142865">
                <a:moveTo>
                  <a:pt x="934785" y="3470800"/>
                </a:moveTo>
                <a:lnTo>
                  <a:pt x="912995" y="3470800"/>
                </a:lnTo>
                <a:lnTo>
                  <a:pt x="912995" y="2944029"/>
                </a:lnTo>
                <a:lnTo>
                  <a:pt x="934785" y="2944029"/>
                </a:lnTo>
                <a:lnTo>
                  <a:pt x="934785" y="3470800"/>
                </a:lnTo>
                <a:close/>
              </a:path>
              <a:path w="1974215" h="5142865">
                <a:moveTo>
                  <a:pt x="761556" y="3319360"/>
                </a:moveTo>
                <a:lnTo>
                  <a:pt x="537665" y="3319360"/>
                </a:lnTo>
                <a:lnTo>
                  <a:pt x="537665" y="3095469"/>
                </a:lnTo>
                <a:lnTo>
                  <a:pt x="761556" y="3095469"/>
                </a:lnTo>
                <a:lnTo>
                  <a:pt x="761556" y="3319360"/>
                </a:lnTo>
                <a:close/>
              </a:path>
              <a:path w="1974215" h="5142865">
                <a:moveTo>
                  <a:pt x="0" y="4015328"/>
                </a:moveTo>
                <a:lnTo>
                  <a:pt x="0" y="3698721"/>
                </a:lnTo>
                <a:lnTo>
                  <a:pt x="158303" y="3857025"/>
                </a:lnTo>
                <a:lnTo>
                  <a:pt x="0" y="4015328"/>
                </a:lnTo>
                <a:close/>
              </a:path>
              <a:path w="1974215" h="5142865">
                <a:moveTo>
                  <a:pt x="1973825" y="3558504"/>
                </a:moveTo>
                <a:lnTo>
                  <a:pt x="1584232" y="3558504"/>
                </a:lnTo>
                <a:lnTo>
                  <a:pt x="1584232" y="2856325"/>
                </a:lnTo>
                <a:lnTo>
                  <a:pt x="1973825" y="2856325"/>
                </a:lnTo>
                <a:lnTo>
                  <a:pt x="1973825" y="2878115"/>
                </a:lnTo>
                <a:lnTo>
                  <a:pt x="1606022" y="2878115"/>
                </a:lnTo>
                <a:lnTo>
                  <a:pt x="1606022" y="3536714"/>
                </a:lnTo>
                <a:lnTo>
                  <a:pt x="1973825" y="3536714"/>
                </a:lnTo>
                <a:lnTo>
                  <a:pt x="1973825" y="3558504"/>
                </a:lnTo>
                <a:close/>
              </a:path>
              <a:path w="1974215" h="5142865">
                <a:moveTo>
                  <a:pt x="1973825" y="3492480"/>
                </a:moveTo>
                <a:lnTo>
                  <a:pt x="1650146" y="3492480"/>
                </a:lnTo>
                <a:lnTo>
                  <a:pt x="1650146" y="2922130"/>
                </a:lnTo>
                <a:lnTo>
                  <a:pt x="1973825" y="2922130"/>
                </a:lnTo>
                <a:lnTo>
                  <a:pt x="1973825" y="2944029"/>
                </a:lnTo>
                <a:lnTo>
                  <a:pt x="1671936" y="2944029"/>
                </a:lnTo>
                <a:lnTo>
                  <a:pt x="1671936" y="3470800"/>
                </a:lnTo>
                <a:lnTo>
                  <a:pt x="1973825" y="3470800"/>
                </a:lnTo>
                <a:lnTo>
                  <a:pt x="1973825" y="3492480"/>
                </a:lnTo>
                <a:close/>
              </a:path>
              <a:path w="1974215" h="5142865">
                <a:moveTo>
                  <a:pt x="1973825" y="3319360"/>
                </a:moveTo>
                <a:lnTo>
                  <a:pt x="1823376" y="3319360"/>
                </a:lnTo>
                <a:lnTo>
                  <a:pt x="1823376" y="3095469"/>
                </a:lnTo>
                <a:lnTo>
                  <a:pt x="1973825" y="3095469"/>
                </a:lnTo>
                <a:lnTo>
                  <a:pt x="1973825" y="3319360"/>
                </a:lnTo>
                <a:close/>
              </a:path>
              <a:path w="1974215" h="5142865">
                <a:moveTo>
                  <a:pt x="1285711" y="4015328"/>
                </a:moveTo>
                <a:lnTo>
                  <a:pt x="1127408" y="3857025"/>
                </a:lnTo>
                <a:lnTo>
                  <a:pt x="1285711" y="3698721"/>
                </a:lnTo>
                <a:lnTo>
                  <a:pt x="1444014" y="3857025"/>
                </a:lnTo>
                <a:lnTo>
                  <a:pt x="1285711" y="4015328"/>
                </a:lnTo>
                <a:close/>
              </a:path>
              <a:path w="1974215" h="5142865">
                <a:moveTo>
                  <a:pt x="1000699" y="4844106"/>
                </a:moveTo>
                <a:lnTo>
                  <a:pt x="298521" y="4844106"/>
                </a:lnTo>
                <a:lnTo>
                  <a:pt x="298521" y="4141927"/>
                </a:lnTo>
                <a:lnTo>
                  <a:pt x="1000699" y="4141927"/>
                </a:lnTo>
                <a:lnTo>
                  <a:pt x="1000699" y="4163718"/>
                </a:lnTo>
                <a:lnTo>
                  <a:pt x="320311" y="4163718"/>
                </a:lnTo>
                <a:lnTo>
                  <a:pt x="320311" y="4822317"/>
                </a:lnTo>
                <a:lnTo>
                  <a:pt x="1000699" y="4822317"/>
                </a:lnTo>
                <a:lnTo>
                  <a:pt x="1000699" y="4844106"/>
                </a:lnTo>
                <a:close/>
              </a:path>
              <a:path w="1974215" h="5142865">
                <a:moveTo>
                  <a:pt x="1000699" y="4822317"/>
                </a:moveTo>
                <a:lnTo>
                  <a:pt x="978910" y="4822317"/>
                </a:lnTo>
                <a:lnTo>
                  <a:pt x="978910" y="4163718"/>
                </a:lnTo>
                <a:lnTo>
                  <a:pt x="1000699" y="4163718"/>
                </a:lnTo>
                <a:lnTo>
                  <a:pt x="1000699" y="4822317"/>
                </a:lnTo>
                <a:close/>
              </a:path>
              <a:path w="1974215" h="5142865">
                <a:moveTo>
                  <a:pt x="934785" y="4778192"/>
                </a:moveTo>
                <a:lnTo>
                  <a:pt x="364435" y="4778192"/>
                </a:lnTo>
                <a:lnTo>
                  <a:pt x="364435" y="4207842"/>
                </a:lnTo>
                <a:lnTo>
                  <a:pt x="934785" y="4207842"/>
                </a:lnTo>
                <a:lnTo>
                  <a:pt x="934785" y="4229632"/>
                </a:lnTo>
                <a:lnTo>
                  <a:pt x="386225" y="4229632"/>
                </a:lnTo>
                <a:lnTo>
                  <a:pt x="386225" y="4756402"/>
                </a:lnTo>
                <a:lnTo>
                  <a:pt x="934785" y="4756402"/>
                </a:lnTo>
                <a:lnTo>
                  <a:pt x="934785" y="4778192"/>
                </a:lnTo>
                <a:close/>
              </a:path>
              <a:path w="1974215" h="5142865">
                <a:moveTo>
                  <a:pt x="934785" y="4756402"/>
                </a:moveTo>
                <a:lnTo>
                  <a:pt x="912995" y="4756402"/>
                </a:lnTo>
                <a:lnTo>
                  <a:pt x="912995" y="4229632"/>
                </a:lnTo>
                <a:lnTo>
                  <a:pt x="934785" y="4229632"/>
                </a:lnTo>
                <a:lnTo>
                  <a:pt x="934785" y="4756402"/>
                </a:lnTo>
                <a:close/>
              </a:path>
              <a:path w="1974215" h="5142865">
                <a:moveTo>
                  <a:pt x="761556" y="4604962"/>
                </a:moveTo>
                <a:lnTo>
                  <a:pt x="537665" y="4604962"/>
                </a:lnTo>
                <a:lnTo>
                  <a:pt x="537665" y="4381071"/>
                </a:lnTo>
                <a:lnTo>
                  <a:pt x="761556" y="4381071"/>
                </a:lnTo>
                <a:lnTo>
                  <a:pt x="761556" y="4604962"/>
                </a:lnTo>
                <a:close/>
              </a:path>
              <a:path w="1974215" h="5142865">
                <a:moveTo>
                  <a:pt x="158303" y="5142627"/>
                </a:moveTo>
                <a:lnTo>
                  <a:pt x="0" y="5142627"/>
                </a:lnTo>
                <a:lnTo>
                  <a:pt x="0" y="4984324"/>
                </a:lnTo>
                <a:lnTo>
                  <a:pt x="158303" y="5142627"/>
                </a:lnTo>
                <a:close/>
              </a:path>
              <a:path w="1974215" h="5142865">
                <a:moveTo>
                  <a:pt x="1973825" y="4844106"/>
                </a:moveTo>
                <a:lnTo>
                  <a:pt x="1584232" y="4844106"/>
                </a:lnTo>
                <a:lnTo>
                  <a:pt x="1584232" y="4141927"/>
                </a:lnTo>
                <a:lnTo>
                  <a:pt x="1973825" y="4141927"/>
                </a:lnTo>
                <a:lnTo>
                  <a:pt x="1973825" y="4163718"/>
                </a:lnTo>
                <a:lnTo>
                  <a:pt x="1606022" y="4163718"/>
                </a:lnTo>
                <a:lnTo>
                  <a:pt x="1606022" y="4822317"/>
                </a:lnTo>
                <a:lnTo>
                  <a:pt x="1973825" y="4822317"/>
                </a:lnTo>
                <a:lnTo>
                  <a:pt x="1973825" y="4844106"/>
                </a:lnTo>
                <a:close/>
              </a:path>
              <a:path w="1974215" h="5142865">
                <a:moveTo>
                  <a:pt x="1973825" y="4778192"/>
                </a:moveTo>
                <a:lnTo>
                  <a:pt x="1650146" y="4778192"/>
                </a:lnTo>
                <a:lnTo>
                  <a:pt x="1650146" y="4207842"/>
                </a:lnTo>
                <a:lnTo>
                  <a:pt x="1973825" y="4207842"/>
                </a:lnTo>
                <a:lnTo>
                  <a:pt x="1973825" y="4229632"/>
                </a:lnTo>
                <a:lnTo>
                  <a:pt x="1671936" y="4229632"/>
                </a:lnTo>
                <a:lnTo>
                  <a:pt x="1671936" y="4756402"/>
                </a:lnTo>
                <a:lnTo>
                  <a:pt x="1973825" y="4756402"/>
                </a:lnTo>
                <a:lnTo>
                  <a:pt x="1973825" y="4778192"/>
                </a:lnTo>
                <a:close/>
              </a:path>
              <a:path w="1974215" h="5142865">
                <a:moveTo>
                  <a:pt x="1973825" y="4604962"/>
                </a:moveTo>
                <a:lnTo>
                  <a:pt x="1823376" y="4604962"/>
                </a:lnTo>
                <a:lnTo>
                  <a:pt x="1823376" y="4381071"/>
                </a:lnTo>
                <a:lnTo>
                  <a:pt x="1973825" y="4381071"/>
                </a:lnTo>
                <a:lnTo>
                  <a:pt x="1973825" y="4604962"/>
                </a:lnTo>
                <a:close/>
              </a:path>
              <a:path w="1974215" h="5142865">
                <a:moveTo>
                  <a:pt x="1444014" y="5142627"/>
                </a:moveTo>
                <a:lnTo>
                  <a:pt x="1127408" y="5142627"/>
                </a:lnTo>
                <a:lnTo>
                  <a:pt x="1285711" y="4984324"/>
                </a:lnTo>
                <a:lnTo>
                  <a:pt x="1444014" y="5142627"/>
                </a:lnTo>
                <a:close/>
              </a:path>
            </a:pathLst>
          </a:custGeom>
          <a:solidFill>
            <a:srgbClr val="B94A2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16314174" y="544"/>
            <a:ext cx="1974214" cy="5130800"/>
          </a:xfrm>
          <a:custGeom>
            <a:avLst/>
            <a:gdLst/>
            <a:ahLst/>
            <a:cxnLst/>
            <a:rect l="l" t="t" r="r" b="b"/>
            <a:pathLst>
              <a:path w="1974215" h="5130800">
                <a:moveTo>
                  <a:pt x="491317" y="177800"/>
                </a:moveTo>
                <a:lnTo>
                  <a:pt x="422614" y="177800"/>
                </a:lnTo>
                <a:lnTo>
                  <a:pt x="611968" y="0"/>
                </a:lnTo>
                <a:lnTo>
                  <a:pt x="673633" y="0"/>
                </a:lnTo>
                <a:lnTo>
                  <a:pt x="700684" y="25400"/>
                </a:lnTo>
                <a:lnTo>
                  <a:pt x="642800" y="25400"/>
                </a:lnTo>
                <a:lnTo>
                  <a:pt x="491317" y="177800"/>
                </a:lnTo>
                <a:close/>
              </a:path>
              <a:path w="1974215" h="5130800">
                <a:moveTo>
                  <a:pt x="1776941" y="177800"/>
                </a:moveTo>
                <a:lnTo>
                  <a:pt x="1708216" y="177800"/>
                </a:lnTo>
                <a:lnTo>
                  <a:pt x="1897679" y="0"/>
                </a:lnTo>
                <a:lnTo>
                  <a:pt x="1959345" y="0"/>
                </a:lnTo>
                <a:lnTo>
                  <a:pt x="1973825" y="12700"/>
                </a:lnTo>
                <a:lnTo>
                  <a:pt x="1973825" y="25400"/>
                </a:lnTo>
                <a:lnTo>
                  <a:pt x="1928512" y="25400"/>
                </a:lnTo>
                <a:lnTo>
                  <a:pt x="1776941" y="177800"/>
                </a:lnTo>
                <a:close/>
              </a:path>
              <a:path w="1974215" h="5130800">
                <a:moveTo>
                  <a:pt x="668855" y="406400"/>
                </a:moveTo>
                <a:lnTo>
                  <a:pt x="642800" y="406400"/>
                </a:lnTo>
                <a:lnTo>
                  <a:pt x="832263" y="215900"/>
                </a:lnTo>
                <a:lnTo>
                  <a:pt x="642800" y="25400"/>
                </a:lnTo>
                <a:lnTo>
                  <a:pt x="700684" y="25400"/>
                </a:lnTo>
                <a:lnTo>
                  <a:pt x="862987" y="177800"/>
                </a:lnTo>
                <a:lnTo>
                  <a:pt x="903345" y="177800"/>
                </a:lnTo>
                <a:lnTo>
                  <a:pt x="668855" y="406400"/>
                </a:lnTo>
                <a:close/>
              </a:path>
              <a:path w="1974215" h="5130800">
                <a:moveTo>
                  <a:pt x="1973825" y="63500"/>
                </a:moveTo>
                <a:lnTo>
                  <a:pt x="1928512" y="25400"/>
                </a:lnTo>
                <a:lnTo>
                  <a:pt x="1973825" y="25400"/>
                </a:lnTo>
                <a:lnTo>
                  <a:pt x="1973825" y="63500"/>
                </a:lnTo>
                <a:close/>
              </a:path>
              <a:path w="1974215" h="5130800">
                <a:moveTo>
                  <a:pt x="369338" y="1143000"/>
                </a:moveTo>
                <a:lnTo>
                  <a:pt x="136186" y="914400"/>
                </a:lnTo>
                <a:lnTo>
                  <a:pt x="189462" y="850900"/>
                </a:lnTo>
                <a:lnTo>
                  <a:pt x="0" y="673100"/>
                </a:lnTo>
                <a:lnTo>
                  <a:pt x="0" y="609600"/>
                </a:lnTo>
                <a:lnTo>
                  <a:pt x="189462" y="419100"/>
                </a:lnTo>
                <a:lnTo>
                  <a:pt x="136186" y="368300"/>
                </a:lnTo>
                <a:lnTo>
                  <a:pt x="369338" y="127000"/>
                </a:lnTo>
                <a:lnTo>
                  <a:pt x="409295" y="165100"/>
                </a:lnTo>
                <a:lnTo>
                  <a:pt x="369338" y="165100"/>
                </a:lnTo>
                <a:lnTo>
                  <a:pt x="166910" y="368300"/>
                </a:lnTo>
                <a:lnTo>
                  <a:pt x="245073" y="444500"/>
                </a:lnTo>
                <a:lnTo>
                  <a:pt x="220295" y="444500"/>
                </a:lnTo>
                <a:lnTo>
                  <a:pt x="30832" y="635000"/>
                </a:lnTo>
                <a:lnTo>
                  <a:pt x="220295" y="825500"/>
                </a:lnTo>
                <a:lnTo>
                  <a:pt x="253955" y="825500"/>
                </a:lnTo>
                <a:lnTo>
                  <a:pt x="166910" y="914400"/>
                </a:lnTo>
                <a:lnTo>
                  <a:pt x="369338" y="1117600"/>
                </a:lnTo>
                <a:lnTo>
                  <a:pt x="395976" y="1117600"/>
                </a:lnTo>
                <a:lnTo>
                  <a:pt x="369338" y="1143000"/>
                </a:lnTo>
                <a:close/>
              </a:path>
              <a:path w="1974215" h="5130800">
                <a:moveTo>
                  <a:pt x="903345" y="177800"/>
                </a:moveTo>
                <a:lnTo>
                  <a:pt x="862987" y="177800"/>
                </a:lnTo>
                <a:lnTo>
                  <a:pt x="916263" y="127000"/>
                </a:lnTo>
                <a:lnTo>
                  <a:pt x="953077" y="165100"/>
                </a:lnTo>
                <a:lnTo>
                  <a:pt x="916372" y="165100"/>
                </a:lnTo>
                <a:lnTo>
                  <a:pt x="903345" y="177800"/>
                </a:lnTo>
                <a:close/>
              </a:path>
              <a:path w="1974215" h="5130800">
                <a:moveTo>
                  <a:pt x="1341696" y="609600"/>
                </a:moveTo>
                <a:lnTo>
                  <a:pt x="1285602" y="609600"/>
                </a:lnTo>
                <a:lnTo>
                  <a:pt x="1475065" y="419100"/>
                </a:lnTo>
                <a:lnTo>
                  <a:pt x="1421788" y="368300"/>
                </a:lnTo>
                <a:lnTo>
                  <a:pt x="1654940" y="127000"/>
                </a:lnTo>
                <a:lnTo>
                  <a:pt x="1694897" y="165100"/>
                </a:lnTo>
                <a:lnTo>
                  <a:pt x="1654940" y="165100"/>
                </a:lnTo>
                <a:lnTo>
                  <a:pt x="1452621" y="368300"/>
                </a:lnTo>
                <a:lnTo>
                  <a:pt x="1530784" y="444500"/>
                </a:lnTo>
                <a:lnTo>
                  <a:pt x="1505897" y="444500"/>
                </a:lnTo>
                <a:lnTo>
                  <a:pt x="1341696" y="609600"/>
                </a:lnTo>
                <a:close/>
              </a:path>
              <a:path w="1974215" h="5130800">
                <a:moveTo>
                  <a:pt x="642800" y="431800"/>
                </a:moveTo>
                <a:lnTo>
                  <a:pt x="369338" y="165100"/>
                </a:lnTo>
                <a:lnTo>
                  <a:pt x="409295" y="165100"/>
                </a:lnTo>
                <a:lnTo>
                  <a:pt x="422614" y="177800"/>
                </a:lnTo>
                <a:lnTo>
                  <a:pt x="491317" y="177800"/>
                </a:lnTo>
                <a:lnTo>
                  <a:pt x="453446" y="215900"/>
                </a:lnTo>
                <a:lnTo>
                  <a:pt x="642800" y="406400"/>
                </a:lnTo>
                <a:lnTo>
                  <a:pt x="668855" y="406400"/>
                </a:lnTo>
                <a:lnTo>
                  <a:pt x="642800" y="431800"/>
                </a:lnTo>
                <a:close/>
              </a:path>
              <a:path w="1974215" h="5130800">
                <a:moveTo>
                  <a:pt x="942278" y="1117600"/>
                </a:moveTo>
                <a:lnTo>
                  <a:pt x="916481" y="1117600"/>
                </a:lnTo>
                <a:lnTo>
                  <a:pt x="1118800" y="914400"/>
                </a:lnTo>
                <a:lnTo>
                  <a:pt x="845228" y="635000"/>
                </a:lnTo>
                <a:lnTo>
                  <a:pt x="1118691" y="368300"/>
                </a:lnTo>
                <a:lnTo>
                  <a:pt x="916372" y="165100"/>
                </a:lnTo>
                <a:lnTo>
                  <a:pt x="953077" y="165100"/>
                </a:lnTo>
                <a:lnTo>
                  <a:pt x="1149415" y="368300"/>
                </a:lnTo>
                <a:lnTo>
                  <a:pt x="1096139" y="419100"/>
                </a:lnTo>
                <a:lnTo>
                  <a:pt x="1121400" y="444500"/>
                </a:lnTo>
                <a:lnTo>
                  <a:pt x="1065415" y="444500"/>
                </a:lnTo>
                <a:lnTo>
                  <a:pt x="875952" y="635000"/>
                </a:lnTo>
                <a:lnTo>
                  <a:pt x="1065415" y="825500"/>
                </a:lnTo>
                <a:lnTo>
                  <a:pt x="1123314" y="825500"/>
                </a:lnTo>
                <a:lnTo>
                  <a:pt x="1096248" y="850900"/>
                </a:lnTo>
                <a:lnTo>
                  <a:pt x="1149524" y="914400"/>
                </a:lnTo>
                <a:lnTo>
                  <a:pt x="942278" y="1117600"/>
                </a:lnTo>
                <a:close/>
              </a:path>
              <a:path w="1974215" h="5130800">
                <a:moveTo>
                  <a:pt x="1928512" y="431800"/>
                </a:moveTo>
                <a:lnTo>
                  <a:pt x="1654940" y="165100"/>
                </a:lnTo>
                <a:lnTo>
                  <a:pt x="1694897" y="165100"/>
                </a:lnTo>
                <a:lnTo>
                  <a:pt x="1708216" y="177800"/>
                </a:lnTo>
                <a:lnTo>
                  <a:pt x="1776941" y="177800"/>
                </a:lnTo>
                <a:lnTo>
                  <a:pt x="1739049" y="215900"/>
                </a:lnTo>
                <a:lnTo>
                  <a:pt x="1928512" y="406400"/>
                </a:lnTo>
                <a:lnTo>
                  <a:pt x="1958721" y="406400"/>
                </a:lnTo>
                <a:lnTo>
                  <a:pt x="1928512" y="431800"/>
                </a:lnTo>
                <a:close/>
              </a:path>
              <a:path w="1974215" h="5130800">
                <a:moveTo>
                  <a:pt x="1958721" y="406400"/>
                </a:moveTo>
                <a:lnTo>
                  <a:pt x="1928512" y="406400"/>
                </a:lnTo>
                <a:lnTo>
                  <a:pt x="1973825" y="355600"/>
                </a:lnTo>
                <a:lnTo>
                  <a:pt x="1973825" y="393700"/>
                </a:lnTo>
                <a:lnTo>
                  <a:pt x="1958721" y="406400"/>
                </a:lnTo>
                <a:close/>
              </a:path>
              <a:path w="1974215" h="5130800">
                <a:moveTo>
                  <a:pt x="253955" y="825500"/>
                </a:moveTo>
                <a:lnTo>
                  <a:pt x="220295" y="825500"/>
                </a:lnTo>
                <a:lnTo>
                  <a:pt x="409649" y="635000"/>
                </a:lnTo>
                <a:lnTo>
                  <a:pt x="220295" y="444500"/>
                </a:lnTo>
                <a:lnTo>
                  <a:pt x="245073" y="444500"/>
                </a:lnTo>
                <a:lnTo>
                  <a:pt x="440481" y="635000"/>
                </a:lnTo>
                <a:lnTo>
                  <a:pt x="253955" y="825500"/>
                </a:lnTo>
                <a:close/>
              </a:path>
              <a:path w="1974215" h="5130800">
                <a:moveTo>
                  <a:pt x="1123314" y="825500"/>
                </a:moveTo>
                <a:lnTo>
                  <a:pt x="1065415" y="825500"/>
                </a:lnTo>
                <a:lnTo>
                  <a:pt x="1254878" y="635000"/>
                </a:lnTo>
                <a:lnTo>
                  <a:pt x="1065415" y="444500"/>
                </a:lnTo>
                <a:lnTo>
                  <a:pt x="1121400" y="444500"/>
                </a:lnTo>
                <a:lnTo>
                  <a:pt x="1285602" y="609600"/>
                </a:lnTo>
                <a:lnTo>
                  <a:pt x="1341696" y="609600"/>
                </a:lnTo>
                <a:lnTo>
                  <a:pt x="1316434" y="635000"/>
                </a:lnTo>
                <a:lnTo>
                  <a:pt x="1354327" y="673100"/>
                </a:lnTo>
                <a:lnTo>
                  <a:pt x="1285711" y="673100"/>
                </a:lnTo>
                <a:lnTo>
                  <a:pt x="1123314" y="825500"/>
                </a:lnTo>
                <a:close/>
              </a:path>
              <a:path w="1974215" h="5130800">
                <a:moveTo>
                  <a:pt x="1539667" y="825500"/>
                </a:moveTo>
                <a:lnTo>
                  <a:pt x="1505897" y="825500"/>
                </a:lnTo>
                <a:lnTo>
                  <a:pt x="1695360" y="635000"/>
                </a:lnTo>
                <a:lnTo>
                  <a:pt x="1505897" y="444500"/>
                </a:lnTo>
                <a:lnTo>
                  <a:pt x="1530784" y="444500"/>
                </a:lnTo>
                <a:lnTo>
                  <a:pt x="1726193" y="635000"/>
                </a:lnTo>
                <a:lnTo>
                  <a:pt x="1539667" y="825500"/>
                </a:lnTo>
                <a:close/>
              </a:path>
              <a:path w="1974215" h="5130800">
                <a:moveTo>
                  <a:pt x="1655049" y="1143000"/>
                </a:moveTo>
                <a:lnTo>
                  <a:pt x="1421897" y="914400"/>
                </a:lnTo>
                <a:lnTo>
                  <a:pt x="1475174" y="850900"/>
                </a:lnTo>
                <a:lnTo>
                  <a:pt x="1285711" y="673100"/>
                </a:lnTo>
                <a:lnTo>
                  <a:pt x="1354327" y="673100"/>
                </a:lnTo>
                <a:lnTo>
                  <a:pt x="1505897" y="825500"/>
                </a:lnTo>
                <a:lnTo>
                  <a:pt x="1539667" y="825500"/>
                </a:lnTo>
                <a:lnTo>
                  <a:pt x="1452621" y="914400"/>
                </a:lnTo>
                <a:lnTo>
                  <a:pt x="1654940" y="1117600"/>
                </a:lnTo>
                <a:lnTo>
                  <a:pt x="1681687" y="1117600"/>
                </a:lnTo>
                <a:lnTo>
                  <a:pt x="1655049" y="1143000"/>
                </a:lnTo>
                <a:close/>
              </a:path>
              <a:path w="1974215" h="5130800">
                <a:moveTo>
                  <a:pt x="395976" y="1117600"/>
                </a:moveTo>
                <a:lnTo>
                  <a:pt x="369338" y="1117600"/>
                </a:lnTo>
                <a:lnTo>
                  <a:pt x="642800" y="838200"/>
                </a:lnTo>
                <a:lnTo>
                  <a:pt x="667681" y="863600"/>
                </a:lnTo>
                <a:lnTo>
                  <a:pt x="642800" y="863600"/>
                </a:lnTo>
                <a:lnTo>
                  <a:pt x="453446" y="1054100"/>
                </a:lnTo>
                <a:lnTo>
                  <a:pt x="491317" y="1092200"/>
                </a:lnTo>
                <a:lnTo>
                  <a:pt x="422614" y="1092200"/>
                </a:lnTo>
                <a:lnTo>
                  <a:pt x="395976" y="1117600"/>
                </a:lnTo>
                <a:close/>
              </a:path>
              <a:path w="1974215" h="5130800">
                <a:moveTo>
                  <a:pt x="1681687" y="1117600"/>
                </a:moveTo>
                <a:lnTo>
                  <a:pt x="1654940" y="1117600"/>
                </a:lnTo>
                <a:lnTo>
                  <a:pt x="1928512" y="838200"/>
                </a:lnTo>
                <a:lnTo>
                  <a:pt x="1951168" y="863600"/>
                </a:lnTo>
                <a:lnTo>
                  <a:pt x="1928512" y="863600"/>
                </a:lnTo>
                <a:lnTo>
                  <a:pt x="1739049" y="1054100"/>
                </a:lnTo>
                <a:lnTo>
                  <a:pt x="1776941" y="1092200"/>
                </a:lnTo>
                <a:lnTo>
                  <a:pt x="1708325" y="1092200"/>
                </a:lnTo>
                <a:lnTo>
                  <a:pt x="1681687" y="1117600"/>
                </a:lnTo>
                <a:close/>
              </a:path>
              <a:path w="1974215" h="5130800">
                <a:moveTo>
                  <a:pt x="711526" y="1244600"/>
                </a:moveTo>
                <a:lnTo>
                  <a:pt x="642800" y="1244600"/>
                </a:lnTo>
                <a:lnTo>
                  <a:pt x="832263" y="1054100"/>
                </a:lnTo>
                <a:lnTo>
                  <a:pt x="642800" y="863600"/>
                </a:lnTo>
                <a:lnTo>
                  <a:pt x="667681" y="863600"/>
                </a:lnTo>
                <a:lnTo>
                  <a:pt x="891601" y="1092200"/>
                </a:lnTo>
                <a:lnTo>
                  <a:pt x="863096" y="1092200"/>
                </a:lnTo>
                <a:lnTo>
                  <a:pt x="711526" y="1244600"/>
                </a:lnTo>
                <a:close/>
              </a:path>
              <a:path w="1974215" h="5130800">
                <a:moveTo>
                  <a:pt x="1973825" y="914400"/>
                </a:moveTo>
                <a:lnTo>
                  <a:pt x="1928512" y="863600"/>
                </a:lnTo>
                <a:lnTo>
                  <a:pt x="1951168" y="863600"/>
                </a:lnTo>
                <a:lnTo>
                  <a:pt x="1973825" y="889000"/>
                </a:lnTo>
                <a:lnTo>
                  <a:pt x="1973825" y="914400"/>
                </a:lnTo>
                <a:close/>
              </a:path>
              <a:path w="1974215" h="5130800">
                <a:moveTo>
                  <a:pt x="478599" y="1473200"/>
                </a:moveTo>
                <a:lnTo>
                  <a:pt x="422614" y="1473200"/>
                </a:lnTo>
                <a:lnTo>
                  <a:pt x="612077" y="1282700"/>
                </a:lnTo>
                <a:lnTo>
                  <a:pt x="422614" y="1092200"/>
                </a:lnTo>
                <a:lnTo>
                  <a:pt x="491317" y="1092200"/>
                </a:lnTo>
                <a:lnTo>
                  <a:pt x="642800" y="1244600"/>
                </a:lnTo>
                <a:lnTo>
                  <a:pt x="711526" y="1244600"/>
                </a:lnTo>
                <a:lnTo>
                  <a:pt x="673633" y="1282700"/>
                </a:lnTo>
                <a:lnTo>
                  <a:pt x="698895" y="1308100"/>
                </a:lnTo>
                <a:lnTo>
                  <a:pt x="642800" y="1308100"/>
                </a:lnTo>
                <a:lnTo>
                  <a:pt x="478599" y="1473200"/>
                </a:lnTo>
                <a:close/>
              </a:path>
              <a:path w="1974215" h="5130800">
                <a:moveTo>
                  <a:pt x="916372" y="1143000"/>
                </a:moveTo>
                <a:lnTo>
                  <a:pt x="863096" y="1092200"/>
                </a:lnTo>
                <a:lnTo>
                  <a:pt x="891601" y="1092200"/>
                </a:lnTo>
                <a:lnTo>
                  <a:pt x="916481" y="1117600"/>
                </a:lnTo>
                <a:lnTo>
                  <a:pt x="942278" y="1117600"/>
                </a:lnTo>
                <a:lnTo>
                  <a:pt x="916372" y="1143000"/>
                </a:lnTo>
                <a:close/>
              </a:path>
              <a:path w="1974215" h="5130800">
                <a:moveTo>
                  <a:pt x="1764311" y="1473200"/>
                </a:moveTo>
                <a:lnTo>
                  <a:pt x="1708325" y="1473200"/>
                </a:lnTo>
                <a:lnTo>
                  <a:pt x="1897788" y="1282700"/>
                </a:lnTo>
                <a:lnTo>
                  <a:pt x="1708325" y="1092200"/>
                </a:lnTo>
                <a:lnTo>
                  <a:pt x="1776941" y="1092200"/>
                </a:lnTo>
                <a:lnTo>
                  <a:pt x="1928512" y="1244600"/>
                </a:lnTo>
                <a:lnTo>
                  <a:pt x="1973825" y="1244600"/>
                </a:lnTo>
                <a:lnTo>
                  <a:pt x="1973825" y="1270000"/>
                </a:lnTo>
                <a:lnTo>
                  <a:pt x="1959236" y="1282700"/>
                </a:lnTo>
                <a:lnTo>
                  <a:pt x="1973825" y="1295400"/>
                </a:lnTo>
                <a:lnTo>
                  <a:pt x="1973825" y="1308100"/>
                </a:lnTo>
                <a:lnTo>
                  <a:pt x="1928512" y="1308100"/>
                </a:lnTo>
                <a:lnTo>
                  <a:pt x="1764311" y="1473200"/>
                </a:lnTo>
                <a:close/>
              </a:path>
              <a:path w="1974215" h="5130800">
                <a:moveTo>
                  <a:pt x="1973825" y="1244600"/>
                </a:moveTo>
                <a:lnTo>
                  <a:pt x="1928512" y="1244600"/>
                </a:lnTo>
                <a:lnTo>
                  <a:pt x="1973825" y="1206500"/>
                </a:lnTo>
                <a:lnTo>
                  <a:pt x="1973825" y="1244600"/>
                </a:lnTo>
                <a:close/>
              </a:path>
              <a:path w="1974215" h="5130800">
                <a:moveTo>
                  <a:pt x="668855" y="1689100"/>
                </a:moveTo>
                <a:lnTo>
                  <a:pt x="642800" y="1689100"/>
                </a:lnTo>
                <a:lnTo>
                  <a:pt x="832263" y="1498600"/>
                </a:lnTo>
                <a:lnTo>
                  <a:pt x="642800" y="1308100"/>
                </a:lnTo>
                <a:lnTo>
                  <a:pt x="698895" y="1308100"/>
                </a:lnTo>
                <a:lnTo>
                  <a:pt x="863096" y="1473200"/>
                </a:lnTo>
                <a:lnTo>
                  <a:pt x="890318" y="1473200"/>
                </a:lnTo>
                <a:lnTo>
                  <a:pt x="668855" y="1689100"/>
                </a:lnTo>
                <a:close/>
              </a:path>
              <a:path w="1974215" h="5130800">
                <a:moveTo>
                  <a:pt x="1973825" y="1358900"/>
                </a:moveTo>
                <a:lnTo>
                  <a:pt x="1928512" y="1308100"/>
                </a:lnTo>
                <a:lnTo>
                  <a:pt x="1973825" y="1308100"/>
                </a:lnTo>
                <a:lnTo>
                  <a:pt x="1973825" y="1358900"/>
                </a:lnTo>
                <a:close/>
              </a:path>
              <a:path w="1974215" h="5130800">
                <a:moveTo>
                  <a:pt x="369338" y="2425700"/>
                </a:moveTo>
                <a:lnTo>
                  <a:pt x="136186" y="2197100"/>
                </a:lnTo>
                <a:lnTo>
                  <a:pt x="189462" y="2146300"/>
                </a:lnTo>
                <a:lnTo>
                  <a:pt x="0" y="1955800"/>
                </a:lnTo>
                <a:lnTo>
                  <a:pt x="0" y="1892300"/>
                </a:lnTo>
                <a:lnTo>
                  <a:pt x="189462" y="1701800"/>
                </a:lnTo>
                <a:lnTo>
                  <a:pt x="136186" y="1651000"/>
                </a:lnTo>
                <a:lnTo>
                  <a:pt x="369338" y="1409700"/>
                </a:lnTo>
                <a:lnTo>
                  <a:pt x="401303" y="1447800"/>
                </a:lnTo>
                <a:lnTo>
                  <a:pt x="369229" y="1447800"/>
                </a:lnTo>
                <a:lnTo>
                  <a:pt x="166910" y="1651000"/>
                </a:lnTo>
                <a:lnTo>
                  <a:pt x="245073" y="1727200"/>
                </a:lnTo>
                <a:lnTo>
                  <a:pt x="220295" y="1727200"/>
                </a:lnTo>
                <a:lnTo>
                  <a:pt x="30832" y="1917700"/>
                </a:lnTo>
                <a:lnTo>
                  <a:pt x="220295" y="2108200"/>
                </a:lnTo>
                <a:lnTo>
                  <a:pt x="253955" y="2108200"/>
                </a:lnTo>
                <a:lnTo>
                  <a:pt x="166910" y="2197100"/>
                </a:lnTo>
                <a:lnTo>
                  <a:pt x="369338" y="2400300"/>
                </a:lnTo>
                <a:lnTo>
                  <a:pt x="395976" y="2400300"/>
                </a:lnTo>
                <a:lnTo>
                  <a:pt x="369338" y="2425700"/>
                </a:lnTo>
                <a:close/>
              </a:path>
              <a:path w="1974215" h="5130800">
                <a:moveTo>
                  <a:pt x="890318" y="1473200"/>
                </a:moveTo>
                <a:lnTo>
                  <a:pt x="863096" y="1473200"/>
                </a:lnTo>
                <a:lnTo>
                  <a:pt x="916372" y="1409700"/>
                </a:lnTo>
                <a:lnTo>
                  <a:pt x="953186" y="1447800"/>
                </a:lnTo>
                <a:lnTo>
                  <a:pt x="916372" y="1447800"/>
                </a:lnTo>
                <a:lnTo>
                  <a:pt x="890318" y="1473200"/>
                </a:lnTo>
                <a:close/>
              </a:path>
              <a:path w="1974215" h="5130800">
                <a:moveTo>
                  <a:pt x="1341696" y="1892300"/>
                </a:moveTo>
                <a:lnTo>
                  <a:pt x="1285711" y="1892300"/>
                </a:lnTo>
                <a:lnTo>
                  <a:pt x="1475174" y="1701800"/>
                </a:lnTo>
                <a:lnTo>
                  <a:pt x="1421897" y="1651000"/>
                </a:lnTo>
                <a:lnTo>
                  <a:pt x="1655049" y="1409700"/>
                </a:lnTo>
                <a:lnTo>
                  <a:pt x="1687015" y="1447800"/>
                </a:lnTo>
                <a:lnTo>
                  <a:pt x="1654940" y="1447800"/>
                </a:lnTo>
                <a:lnTo>
                  <a:pt x="1452621" y="1651000"/>
                </a:lnTo>
                <a:lnTo>
                  <a:pt x="1530784" y="1727200"/>
                </a:lnTo>
                <a:lnTo>
                  <a:pt x="1505897" y="1727200"/>
                </a:lnTo>
                <a:lnTo>
                  <a:pt x="1341696" y="1892300"/>
                </a:lnTo>
                <a:close/>
              </a:path>
              <a:path w="1974215" h="5130800">
                <a:moveTo>
                  <a:pt x="642800" y="1714500"/>
                </a:moveTo>
                <a:lnTo>
                  <a:pt x="369229" y="1447800"/>
                </a:lnTo>
                <a:lnTo>
                  <a:pt x="401303" y="1447800"/>
                </a:lnTo>
                <a:lnTo>
                  <a:pt x="422614" y="1473200"/>
                </a:lnTo>
                <a:lnTo>
                  <a:pt x="478599" y="1473200"/>
                </a:lnTo>
                <a:lnTo>
                  <a:pt x="453338" y="1498600"/>
                </a:lnTo>
                <a:lnTo>
                  <a:pt x="642800" y="1689100"/>
                </a:lnTo>
                <a:lnTo>
                  <a:pt x="668855" y="1689100"/>
                </a:lnTo>
                <a:lnTo>
                  <a:pt x="642800" y="1714500"/>
                </a:lnTo>
                <a:close/>
              </a:path>
              <a:path w="1974215" h="5130800">
                <a:moveTo>
                  <a:pt x="942278" y="2400300"/>
                </a:moveTo>
                <a:lnTo>
                  <a:pt x="916372" y="2400300"/>
                </a:lnTo>
                <a:lnTo>
                  <a:pt x="1118691" y="2197100"/>
                </a:lnTo>
                <a:lnTo>
                  <a:pt x="845119" y="1917700"/>
                </a:lnTo>
                <a:lnTo>
                  <a:pt x="1118691" y="1651000"/>
                </a:lnTo>
                <a:lnTo>
                  <a:pt x="916372" y="1447800"/>
                </a:lnTo>
                <a:lnTo>
                  <a:pt x="953186" y="1447800"/>
                </a:lnTo>
                <a:lnTo>
                  <a:pt x="1149524" y="1651000"/>
                </a:lnTo>
                <a:lnTo>
                  <a:pt x="1096248" y="1701800"/>
                </a:lnTo>
                <a:lnTo>
                  <a:pt x="1121509" y="1727200"/>
                </a:lnTo>
                <a:lnTo>
                  <a:pt x="1065415" y="1727200"/>
                </a:lnTo>
                <a:lnTo>
                  <a:pt x="875952" y="1917700"/>
                </a:lnTo>
                <a:lnTo>
                  <a:pt x="1065415" y="2108200"/>
                </a:lnTo>
                <a:lnTo>
                  <a:pt x="1134140" y="2108200"/>
                </a:lnTo>
                <a:lnTo>
                  <a:pt x="1096248" y="2146300"/>
                </a:lnTo>
                <a:lnTo>
                  <a:pt x="1149524" y="2197100"/>
                </a:lnTo>
                <a:lnTo>
                  <a:pt x="942278" y="2400300"/>
                </a:lnTo>
                <a:close/>
              </a:path>
              <a:path w="1974215" h="5130800">
                <a:moveTo>
                  <a:pt x="1928512" y="1714500"/>
                </a:moveTo>
                <a:lnTo>
                  <a:pt x="1654940" y="1447800"/>
                </a:lnTo>
                <a:lnTo>
                  <a:pt x="1687015" y="1447800"/>
                </a:lnTo>
                <a:lnTo>
                  <a:pt x="1708325" y="1473200"/>
                </a:lnTo>
                <a:lnTo>
                  <a:pt x="1764311" y="1473200"/>
                </a:lnTo>
                <a:lnTo>
                  <a:pt x="1739049" y="1498600"/>
                </a:lnTo>
                <a:lnTo>
                  <a:pt x="1928512" y="1689100"/>
                </a:lnTo>
                <a:lnTo>
                  <a:pt x="1958721" y="1689100"/>
                </a:lnTo>
                <a:lnTo>
                  <a:pt x="1928512" y="1714500"/>
                </a:lnTo>
                <a:close/>
              </a:path>
              <a:path w="1974215" h="5130800">
                <a:moveTo>
                  <a:pt x="1958721" y="1689100"/>
                </a:moveTo>
                <a:lnTo>
                  <a:pt x="1928512" y="1689100"/>
                </a:lnTo>
                <a:lnTo>
                  <a:pt x="1973825" y="1638300"/>
                </a:lnTo>
                <a:lnTo>
                  <a:pt x="1973825" y="1676400"/>
                </a:lnTo>
                <a:lnTo>
                  <a:pt x="1958721" y="1689100"/>
                </a:lnTo>
                <a:close/>
              </a:path>
              <a:path w="1974215" h="5130800">
                <a:moveTo>
                  <a:pt x="253955" y="2108200"/>
                </a:moveTo>
                <a:lnTo>
                  <a:pt x="220295" y="2108200"/>
                </a:lnTo>
                <a:lnTo>
                  <a:pt x="409758" y="1917700"/>
                </a:lnTo>
                <a:lnTo>
                  <a:pt x="220295" y="1727200"/>
                </a:lnTo>
                <a:lnTo>
                  <a:pt x="245073" y="1727200"/>
                </a:lnTo>
                <a:lnTo>
                  <a:pt x="440481" y="1917700"/>
                </a:lnTo>
                <a:lnTo>
                  <a:pt x="253955" y="2108200"/>
                </a:lnTo>
                <a:close/>
              </a:path>
              <a:path w="1974215" h="5130800">
                <a:moveTo>
                  <a:pt x="1134140" y="2108200"/>
                </a:moveTo>
                <a:lnTo>
                  <a:pt x="1065415" y="2108200"/>
                </a:lnTo>
                <a:lnTo>
                  <a:pt x="1254878" y="1917700"/>
                </a:lnTo>
                <a:lnTo>
                  <a:pt x="1065415" y="1727200"/>
                </a:lnTo>
                <a:lnTo>
                  <a:pt x="1121509" y="1727200"/>
                </a:lnTo>
                <a:lnTo>
                  <a:pt x="1285711" y="1892300"/>
                </a:lnTo>
                <a:lnTo>
                  <a:pt x="1341696" y="1892300"/>
                </a:lnTo>
                <a:lnTo>
                  <a:pt x="1316434" y="1917700"/>
                </a:lnTo>
                <a:lnTo>
                  <a:pt x="1354327" y="1955800"/>
                </a:lnTo>
                <a:lnTo>
                  <a:pt x="1285711" y="1955800"/>
                </a:lnTo>
                <a:lnTo>
                  <a:pt x="1134140" y="2108200"/>
                </a:lnTo>
                <a:close/>
              </a:path>
              <a:path w="1974215" h="5130800">
                <a:moveTo>
                  <a:pt x="1539667" y="2108200"/>
                </a:moveTo>
                <a:lnTo>
                  <a:pt x="1505897" y="2108200"/>
                </a:lnTo>
                <a:lnTo>
                  <a:pt x="1695360" y="1917700"/>
                </a:lnTo>
                <a:lnTo>
                  <a:pt x="1505897" y="1727200"/>
                </a:lnTo>
                <a:lnTo>
                  <a:pt x="1530784" y="1727200"/>
                </a:lnTo>
                <a:lnTo>
                  <a:pt x="1726193" y="1917700"/>
                </a:lnTo>
                <a:lnTo>
                  <a:pt x="1539667" y="2108200"/>
                </a:lnTo>
                <a:close/>
              </a:path>
              <a:path w="1974215" h="5130800">
                <a:moveTo>
                  <a:pt x="1655049" y="2425700"/>
                </a:moveTo>
                <a:lnTo>
                  <a:pt x="1421897" y="2197100"/>
                </a:lnTo>
                <a:lnTo>
                  <a:pt x="1475174" y="2146300"/>
                </a:lnTo>
                <a:lnTo>
                  <a:pt x="1285711" y="1955800"/>
                </a:lnTo>
                <a:lnTo>
                  <a:pt x="1354327" y="1955800"/>
                </a:lnTo>
                <a:lnTo>
                  <a:pt x="1505897" y="2108200"/>
                </a:lnTo>
                <a:lnTo>
                  <a:pt x="1539667" y="2108200"/>
                </a:lnTo>
                <a:lnTo>
                  <a:pt x="1452621" y="2197100"/>
                </a:lnTo>
                <a:lnTo>
                  <a:pt x="1654940" y="2400300"/>
                </a:lnTo>
                <a:lnTo>
                  <a:pt x="1681687" y="2400300"/>
                </a:lnTo>
                <a:lnTo>
                  <a:pt x="1655049" y="2425700"/>
                </a:lnTo>
                <a:close/>
              </a:path>
              <a:path w="1974215" h="5130800">
                <a:moveTo>
                  <a:pt x="395976" y="2400300"/>
                </a:moveTo>
                <a:lnTo>
                  <a:pt x="369338" y="2400300"/>
                </a:lnTo>
                <a:lnTo>
                  <a:pt x="642800" y="2120900"/>
                </a:lnTo>
                <a:lnTo>
                  <a:pt x="680106" y="2159000"/>
                </a:lnTo>
                <a:lnTo>
                  <a:pt x="642800" y="2159000"/>
                </a:lnTo>
                <a:lnTo>
                  <a:pt x="453446" y="2349500"/>
                </a:lnTo>
                <a:lnTo>
                  <a:pt x="478694" y="2374900"/>
                </a:lnTo>
                <a:lnTo>
                  <a:pt x="422614" y="2374900"/>
                </a:lnTo>
                <a:lnTo>
                  <a:pt x="395976" y="2400300"/>
                </a:lnTo>
                <a:close/>
              </a:path>
              <a:path w="1974215" h="5130800">
                <a:moveTo>
                  <a:pt x="1681687" y="2400300"/>
                </a:moveTo>
                <a:lnTo>
                  <a:pt x="1654940" y="2400300"/>
                </a:lnTo>
                <a:lnTo>
                  <a:pt x="1928512" y="2120900"/>
                </a:lnTo>
                <a:lnTo>
                  <a:pt x="1962497" y="2159000"/>
                </a:lnTo>
                <a:lnTo>
                  <a:pt x="1928512" y="2159000"/>
                </a:lnTo>
                <a:lnTo>
                  <a:pt x="1739049" y="2349500"/>
                </a:lnTo>
                <a:lnTo>
                  <a:pt x="1764311" y="2374900"/>
                </a:lnTo>
                <a:lnTo>
                  <a:pt x="1708325" y="2374900"/>
                </a:lnTo>
                <a:lnTo>
                  <a:pt x="1681687" y="2400300"/>
                </a:lnTo>
                <a:close/>
              </a:path>
              <a:path w="1974215" h="5130800">
                <a:moveTo>
                  <a:pt x="698895" y="2540000"/>
                </a:moveTo>
                <a:lnTo>
                  <a:pt x="642800" y="2540000"/>
                </a:lnTo>
                <a:lnTo>
                  <a:pt x="832263" y="2349500"/>
                </a:lnTo>
                <a:lnTo>
                  <a:pt x="642800" y="2159000"/>
                </a:lnTo>
                <a:lnTo>
                  <a:pt x="680106" y="2159000"/>
                </a:lnTo>
                <a:lnTo>
                  <a:pt x="891502" y="2374900"/>
                </a:lnTo>
                <a:lnTo>
                  <a:pt x="863096" y="2374900"/>
                </a:lnTo>
                <a:lnTo>
                  <a:pt x="698895" y="2540000"/>
                </a:lnTo>
                <a:close/>
              </a:path>
              <a:path w="1974215" h="5130800">
                <a:moveTo>
                  <a:pt x="1973825" y="2197100"/>
                </a:moveTo>
                <a:lnTo>
                  <a:pt x="1928512" y="2159000"/>
                </a:lnTo>
                <a:lnTo>
                  <a:pt x="1962497" y="2159000"/>
                </a:lnTo>
                <a:lnTo>
                  <a:pt x="1973825" y="2171700"/>
                </a:lnTo>
                <a:lnTo>
                  <a:pt x="1973825" y="2197100"/>
                </a:lnTo>
                <a:close/>
              </a:path>
              <a:path w="1974215" h="5130800">
                <a:moveTo>
                  <a:pt x="478599" y="2755900"/>
                </a:moveTo>
                <a:lnTo>
                  <a:pt x="422614" y="2755900"/>
                </a:lnTo>
                <a:lnTo>
                  <a:pt x="612077" y="2565400"/>
                </a:lnTo>
                <a:lnTo>
                  <a:pt x="422614" y="2374900"/>
                </a:lnTo>
                <a:lnTo>
                  <a:pt x="478694" y="2374900"/>
                </a:lnTo>
                <a:lnTo>
                  <a:pt x="642800" y="2540000"/>
                </a:lnTo>
                <a:lnTo>
                  <a:pt x="698895" y="2540000"/>
                </a:lnTo>
                <a:lnTo>
                  <a:pt x="673633" y="2565400"/>
                </a:lnTo>
                <a:lnTo>
                  <a:pt x="698895" y="2590800"/>
                </a:lnTo>
                <a:lnTo>
                  <a:pt x="642800" y="2590800"/>
                </a:lnTo>
                <a:lnTo>
                  <a:pt x="478599" y="2755900"/>
                </a:lnTo>
                <a:close/>
              </a:path>
              <a:path w="1974215" h="5130800">
                <a:moveTo>
                  <a:pt x="916372" y="2425700"/>
                </a:moveTo>
                <a:lnTo>
                  <a:pt x="863096" y="2374900"/>
                </a:lnTo>
                <a:lnTo>
                  <a:pt x="891502" y="2374900"/>
                </a:lnTo>
                <a:lnTo>
                  <a:pt x="916372" y="2400300"/>
                </a:lnTo>
                <a:lnTo>
                  <a:pt x="942278" y="2400300"/>
                </a:lnTo>
                <a:lnTo>
                  <a:pt x="916372" y="2425700"/>
                </a:lnTo>
                <a:close/>
              </a:path>
              <a:path w="1974215" h="5130800">
                <a:moveTo>
                  <a:pt x="1764311" y="2755900"/>
                </a:moveTo>
                <a:lnTo>
                  <a:pt x="1708325" y="2755900"/>
                </a:lnTo>
                <a:lnTo>
                  <a:pt x="1897788" y="2565400"/>
                </a:lnTo>
                <a:lnTo>
                  <a:pt x="1708325" y="2374900"/>
                </a:lnTo>
                <a:lnTo>
                  <a:pt x="1764311" y="2374900"/>
                </a:lnTo>
                <a:lnTo>
                  <a:pt x="1928512" y="2540000"/>
                </a:lnTo>
                <a:lnTo>
                  <a:pt x="1973825" y="2540000"/>
                </a:lnTo>
                <a:lnTo>
                  <a:pt x="1973825" y="2552700"/>
                </a:lnTo>
                <a:lnTo>
                  <a:pt x="1959236" y="2565400"/>
                </a:lnTo>
                <a:lnTo>
                  <a:pt x="1973825" y="2578100"/>
                </a:lnTo>
                <a:lnTo>
                  <a:pt x="1973825" y="2590800"/>
                </a:lnTo>
                <a:lnTo>
                  <a:pt x="1928512" y="2590800"/>
                </a:lnTo>
                <a:lnTo>
                  <a:pt x="1764311" y="2755900"/>
                </a:lnTo>
                <a:close/>
              </a:path>
              <a:path w="1974215" h="5130800">
                <a:moveTo>
                  <a:pt x="1973825" y="2540000"/>
                </a:moveTo>
                <a:lnTo>
                  <a:pt x="1928512" y="2540000"/>
                </a:lnTo>
                <a:lnTo>
                  <a:pt x="1973825" y="2489200"/>
                </a:lnTo>
                <a:lnTo>
                  <a:pt x="1973825" y="2540000"/>
                </a:lnTo>
                <a:close/>
              </a:path>
              <a:path w="1974215" h="5130800">
                <a:moveTo>
                  <a:pt x="680106" y="2971800"/>
                </a:moveTo>
                <a:lnTo>
                  <a:pt x="642800" y="2971800"/>
                </a:lnTo>
                <a:lnTo>
                  <a:pt x="832263" y="2781300"/>
                </a:lnTo>
                <a:lnTo>
                  <a:pt x="642800" y="2590800"/>
                </a:lnTo>
                <a:lnTo>
                  <a:pt x="698895" y="2590800"/>
                </a:lnTo>
                <a:lnTo>
                  <a:pt x="863096" y="2755900"/>
                </a:lnTo>
                <a:lnTo>
                  <a:pt x="891502" y="2755900"/>
                </a:lnTo>
                <a:lnTo>
                  <a:pt x="680106" y="2971800"/>
                </a:lnTo>
                <a:close/>
              </a:path>
              <a:path w="1974215" h="5130800">
                <a:moveTo>
                  <a:pt x="1973825" y="2641600"/>
                </a:moveTo>
                <a:lnTo>
                  <a:pt x="1928512" y="2590800"/>
                </a:lnTo>
                <a:lnTo>
                  <a:pt x="1973825" y="2590800"/>
                </a:lnTo>
                <a:lnTo>
                  <a:pt x="1973825" y="2641600"/>
                </a:lnTo>
                <a:close/>
              </a:path>
              <a:path w="1974215" h="5130800">
                <a:moveTo>
                  <a:pt x="369338" y="3708400"/>
                </a:moveTo>
                <a:lnTo>
                  <a:pt x="136186" y="3479800"/>
                </a:lnTo>
                <a:lnTo>
                  <a:pt x="189462" y="3429000"/>
                </a:lnTo>
                <a:lnTo>
                  <a:pt x="0" y="3238500"/>
                </a:lnTo>
                <a:lnTo>
                  <a:pt x="0" y="3175000"/>
                </a:lnTo>
                <a:lnTo>
                  <a:pt x="189462" y="2984500"/>
                </a:lnTo>
                <a:lnTo>
                  <a:pt x="136186" y="2933700"/>
                </a:lnTo>
                <a:lnTo>
                  <a:pt x="369338" y="2705100"/>
                </a:lnTo>
                <a:lnTo>
                  <a:pt x="395976" y="2730500"/>
                </a:lnTo>
                <a:lnTo>
                  <a:pt x="369229" y="2730500"/>
                </a:lnTo>
                <a:lnTo>
                  <a:pt x="166910" y="2933700"/>
                </a:lnTo>
                <a:lnTo>
                  <a:pt x="253955" y="3022600"/>
                </a:lnTo>
                <a:lnTo>
                  <a:pt x="220295" y="3022600"/>
                </a:lnTo>
                <a:lnTo>
                  <a:pt x="30832" y="3213100"/>
                </a:lnTo>
                <a:lnTo>
                  <a:pt x="220295" y="3390900"/>
                </a:lnTo>
                <a:lnTo>
                  <a:pt x="258100" y="3390900"/>
                </a:lnTo>
                <a:lnTo>
                  <a:pt x="166910" y="3479800"/>
                </a:lnTo>
                <a:lnTo>
                  <a:pt x="369338" y="3683000"/>
                </a:lnTo>
                <a:lnTo>
                  <a:pt x="395976" y="3683000"/>
                </a:lnTo>
                <a:lnTo>
                  <a:pt x="369338" y="3708400"/>
                </a:lnTo>
                <a:close/>
              </a:path>
              <a:path w="1974215" h="5130800">
                <a:moveTo>
                  <a:pt x="891502" y="2755900"/>
                </a:moveTo>
                <a:lnTo>
                  <a:pt x="863096" y="2755900"/>
                </a:lnTo>
                <a:lnTo>
                  <a:pt x="916372" y="2705100"/>
                </a:lnTo>
                <a:lnTo>
                  <a:pt x="942278" y="2730500"/>
                </a:lnTo>
                <a:lnTo>
                  <a:pt x="916372" y="2730500"/>
                </a:lnTo>
                <a:lnTo>
                  <a:pt x="891502" y="2755900"/>
                </a:lnTo>
                <a:close/>
              </a:path>
              <a:path w="1974215" h="5130800">
                <a:moveTo>
                  <a:pt x="1354327" y="3175000"/>
                </a:moveTo>
                <a:lnTo>
                  <a:pt x="1285711" y="3175000"/>
                </a:lnTo>
                <a:lnTo>
                  <a:pt x="1475174" y="2984500"/>
                </a:lnTo>
                <a:lnTo>
                  <a:pt x="1421897" y="2933700"/>
                </a:lnTo>
                <a:lnTo>
                  <a:pt x="1655049" y="2705100"/>
                </a:lnTo>
                <a:lnTo>
                  <a:pt x="1681687" y="2730500"/>
                </a:lnTo>
                <a:lnTo>
                  <a:pt x="1654940" y="2730500"/>
                </a:lnTo>
                <a:lnTo>
                  <a:pt x="1452621" y="2933700"/>
                </a:lnTo>
                <a:lnTo>
                  <a:pt x="1539667" y="3022600"/>
                </a:lnTo>
                <a:lnTo>
                  <a:pt x="1505897" y="3022600"/>
                </a:lnTo>
                <a:lnTo>
                  <a:pt x="1354327" y="3175000"/>
                </a:lnTo>
                <a:close/>
              </a:path>
              <a:path w="1974215" h="5130800">
                <a:moveTo>
                  <a:pt x="642800" y="3009900"/>
                </a:moveTo>
                <a:lnTo>
                  <a:pt x="369229" y="2730500"/>
                </a:lnTo>
                <a:lnTo>
                  <a:pt x="395976" y="2730500"/>
                </a:lnTo>
                <a:lnTo>
                  <a:pt x="422614" y="2755900"/>
                </a:lnTo>
                <a:lnTo>
                  <a:pt x="478599" y="2755900"/>
                </a:lnTo>
                <a:lnTo>
                  <a:pt x="453338" y="2781300"/>
                </a:lnTo>
                <a:lnTo>
                  <a:pt x="642800" y="2971800"/>
                </a:lnTo>
                <a:lnTo>
                  <a:pt x="680106" y="2971800"/>
                </a:lnTo>
                <a:lnTo>
                  <a:pt x="642800" y="3009900"/>
                </a:lnTo>
                <a:close/>
              </a:path>
              <a:path w="1974215" h="5130800">
                <a:moveTo>
                  <a:pt x="942278" y="3683000"/>
                </a:moveTo>
                <a:lnTo>
                  <a:pt x="916372" y="3683000"/>
                </a:lnTo>
                <a:lnTo>
                  <a:pt x="1118691" y="3479800"/>
                </a:lnTo>
                <a:lnTo>
                  <a:pt x="845119" y="3213100"/>
                </a:lnTo>
                <a:lnTo>
                  <a:pt x="1118691" y="2933700"/>
                </a:lnTo>
                <a:lnTo>
                  <a:pt x="916372" y="2730500"/>
                </a:lnTo>
                <a:lnTo>
                  <a:pt x="942278" y="2730500"/>
                </a:lnTo>
                <a:lnTo>
                  <a:pt x="1149524" y="2933700"/>
                </a:lnTo>
                <a:lnTo>
                  <a:pt x="1096248" y="2984500"/>
                </a:lnTo>
                <a:lnTo>
                  <a:pt x="1134140" y="3022600"/>
                </a:lnTo>
                <a:lnTo>
                  <a:pt x="1065415" y="3022600"/>
                </a:lnTo>
                <a:lnTo>
                  <a:pt x="875952" y="3213100"/>
                </a:lnTo>
                <a:lnTo>
                  <a:pt x="1065415" y="3390900"/>
                </a:lnTo>
                <a:lnTo>
                  <a:pt x="1134140" y="3390900"/>
                </a:lnTo>
                <a:lnTo>
                  <a:pt x="1096248" y="3429000"/>
                </a:lnTo>
                <a:lnTo>
                  <a:pt x="1149524" y="3479800"/>
                </a:lnTo>
                <a:lnTo>
                  <a:pt x="942278" y="3683000"/>
                </a:lnTo>
                <a:close/>
              </a:path>
              <a:path w="1974215" h="5130800">
                <a:moveTo>
                  <a:pt x="1928512" y="3009900"/>
                </a:moveTo>
                <a:lnTo>
                  <a:pt x="1654940" y="2730500"/>
                </a:lnTo>
                <a:lnTo>
                  <a:pt x="1681687" y="2730500"/>
                </a:lnTo>
                <a:lnTo>
                  <a:pt x="1708325" y="2755900"/>
                </a:lnTo>
                <a:lnTo>
                  <a:pt x="1764311" y="2755900"/>
                </a:lnTo>
                <a:lnTo>
                  <a:pt x="1739049" y="2781300"/>
                </a:lnTo>
                <a:lnTo>
                  <a:pt x="1928512" y="2971800"/>
                </a:lnTo>
                <a:lnTo>
                  <a:pt x="1962497" y="2971800"/>
                </a:lnTo>
                <a:lnTo>
                  <a:pt x="1928512" y="3009900"/>
                </a:lnTo>
                <a:close/>
              </a:path>
              <a:path w="1974215" h="5130800">
                <a:moveTo>
                  <a:pt x="1962497" y="2971800"/>
                </a:moveTo>
                <a:lnTo>
                  <a:pt x="1928512" y="2971800"/>
                </a:lnTo>
                <a:lnTo>
                  <a:pt x="1973825" y="2933700"/>
                </a:lnTo>
                <a:lnTo>
                  <a:pt x="1973825" y="2959100"/>
                </a:lnTo>
                <a:lnTo>
                  <a:pt x="1962497" y="2971800"/>
                </a:lnTo>
                <a:close/>
              </a:path>
              <a:path w="1974215" h="5130800">
                <a:moveTo>
                  <a:pt x="258100" y="3390900"/>
                </a:moveTo>
                <a:lnTo>
                  <a:pt x="220295" y="3390900"/>
                </a:lnTo>
                <a:lnTo>
                  <a:pt x="409758" y="3213100"/>
                </a:lnTo>
                <a:lnTo>
                  <a:pt x="220295" y="3022600"/>
                </a:lnTo>
                <a:lnTo>
                  <a:pt x="253955" y="3022600"/>
                </a:lnTo>
                <a:lnTo>
                  <a:pt x="440481" y="3213100"/>
                </a:lnTo>
                <a:lnTo>
                  <a:pt x="258100" y="3390900"/>
                </a:lnTo>
                <a:close/>
              </a:path>
              <a:path w="1974215" h="5130800">
                <a:moveTo>
                  <a:pt x="1134140" y="3390900"/>
                </a:moveTo>
                <a:lnTo>
                  <a:pt x="1065415" y="3390900"/>
                </a:lnTo>
                <a:lnTo>
                  <a:pt x="1254878" y="3213100"/>
                </a:lnTo>
                <a:lnTo>
                  <a:pt x="1065415" y="3022600"/>
                </a:lnTo>
                <a:lnTo>
                  <a:pt x="1134140" y="3022600"/>
                </a:lnTo>
                <a:lnTo>
                  <a:pt x="1285711" y="3175000"/>
                </a:lnTo>
                <a:lnTo>
                  <a:pt x="1354327" y="3175000"/>
                </a:lnTo>
                <a:lnTo>
                  <a:pt x="1316434" y="3213100"/>
                </a:lnTo>
                <a:lnTo>
                  <a:pt x="1341696" y="3238500"/>
                </a:lnTo>
                <a:lnTo>
                  <a:pt x="1285711" y="3238500"/>
                </a:lnTo>
                <a:lnTo>
                  <a:pt x="1134140" y="3390900"/>
                </a:lnTo>
                <a:close/>
              </a:path>
              <a:path w="1974215" h="5130800">
                <a:moveTo>
                  <a:pt x="1530784" y="3403600"/>
                </a:moveTo>
                <a:lnTo>
                  <a:pt x="1505897" y="3403600"/>
                </a:lnTo>
                <a:lnTo>
                  <a:pt x="1695360" y="3213100"/>
                </a:lnTo>
                <a:lnTo>
                  <a:pt x="1505897" y="3022600"/>
                </a:lnTo>
                <a:lnTo>
                  <a:pt x="1539667" y="3022600"/>
                </a:lnTo>
                <a:lnTo>
                  <a:pt x="1726193" y="3213100"/>
                </a:lnTo>
                <a:lnTo>
                  <a:pt x="1530784" y="3403600"/>
                </a:lnTo>
                <a:close/>
              </a:path>
              <a:path w="1974215" h="5130800">
                <a:moveTo>
                  <a:pt x="1655049" y="3708400"/>
                </a:moveTo>
                <a:lnTo>
                  <a:pt x="1421897" y="3479800"/>
                </a:lnTo>
                <a:lnTo>
                  <a:pt x="1475174" y="3429000"/>
                </a:lnTo>
                <a:lnTo>
                  <a:pt x="1285711" y="3238500"/>
                </a:lnTo>
                <a:lnTo>
                  <a:pt x="1341696" y="3238500"/>
                </a:lnTo>
                <a:lnTo>
                  <a:pt x="1505897" y="3403600"/>
                </a:lnTo>
                <a:lnTo>
                  <a:pt x="1530784" y="3403600"/>
                </a:lnTo>
                <a:lnTo>
                  <a:pt x="1452621" y="3479800"/>
                </a:lnTo>
                <a:lnTo>
                  <a:pt x="1654940" y="3683000"/>
                </a:lnTo>
                <a:lnTo>
                  <a:pt x="1681687" y="3683000"/>
                </a:lnTo>
                <a:lnTo>
                  <a:pt x="1655049" y="3708400"/>
                </a:lnTo>
                <a:close/>
              </a:path>
              <a:path w="1974215" h="5130800">
                <a:moveTo>
                  <a:pt x="395976" y="3683000"/>
                </a:moveTo>
                <a:lnTo>
                  <a:pt x="369338" y="3683000"/>
                </a:lnTo>
                <a:lnTo>
                  <a:pt x="642800" y="3416300"/>
                </a:lnTo>
                <a:lnTo>
                  <a:pt x="668855" y="3441700"/>
                </a:lnTo>
                <a:lnTo>
                  <a:pt x="642800" y="3441700"/>
                </a:lnTo>
                <a:lnTo>
                  <a:pt x="453446" y="3632200"/>
                </a:lnTo>
                <a:lnTo>
                  <a:pt x="478694" y="3657600"/>
                </a:lnTo>
                <a:lnTo>
                  <a:pt x="422614" y="3657600"/>
                </a:lnTo>
                <a:lnTo>
                  <a:pt x="395976" y="3683000"/>
                </a:lnTo>
                <a:close/>
              </a:path>
              <a:path w="1974215" h="5130800">
                <a:moveTo>
                  <a:pt x="1681687" y="3683000"/>
                </a:moveTo>
                <a:lnTo>
                  <a:pt x="1654940" y="3683000"/>
                </a:lnTo>
                <a:lnTo>
                  <a:pt x="1928512" y="3416300"/>
                </a:lnTo>
                <a:lnTo>
                  <a:pt x="1958721" y="3441700"/>
                </a:lnTo>
                <a:lnTo>
                  <a:pt x="1928512" y="3441700"/>
                </a:lnTo>
                <a:lnTo>
                  <a:pt x="1739049" y="3632200"/>
                </a:lnTo>
                <a:lnTo>
                  <a:pt x="1764311" y="3657600"/>
                </a:lnTo>
                <a:lnTo>
                  <a:pt x="1708325" y="3657600"/>
                </a:lnTo>
                <a:lnTo>
                  <a:pt x="1681687" y="3683000"/>
                </a:lnTo>
                <a:close/>
              </a:path>
              <a:path w="1974215" h="5130800">
                <a:moveTo>
                  <a:pt x="698895" y="3822700"/>
                </a:moveTo>
                <a:lnTo>
                  <a:pt x="642800" y="3822700"/>
                </a:lnTo>
                <a:lnTo>
                  <a:pt x="832263" y="3632200"/>
                </a:lnTo>
                <a:lnTo>
                  <a:pt x="642800" y="3441700"/>
                </a:lnTo>
                <a:lnTo>
                  <a:pt x="668855" y="3441700"/>
                </a:lnTo>
                <a:lnTo>
                  <a:pt x="890318" y="3657600"/>
                </a:lnTo>
                <a:lnTo>
                  <a:pt x="863096" y="3657600"/>
                </a:lnTo>
                <a:lnTo>
                  <a:pt x="698895" y="3822700"/>
                </a:lnTo>
                <a:close/>
              </a:path>
              <a:path w="1974215" h="5130800">
                <a:moveTo>
                  <a:pt x="1973825" y="3492500"/>
                </a:moveTo>
                <a:lnTo>
                  <a:pt x="1928512" y="3441700"/>
                </a:lnTo>
                <a:lnTo>
                  <a:pt x="1958721" y="3441700"/>
                </a:lnTo>
                <a:lnTo>
                  <a:pt x="1973825" y="3454400"/>
                </a:lnTo>
                <a:lnTo>
                  <a:pt x="1973825" y="3492500"/>
                </a:lnTo>
                <a:close/>
              </a:path>
              <a:path w="1974215" h="5130800">
                <a:moveTo>
                  <a:pt x="491230" y="4038600"/>
                </a:moveTo>
                <a:lnTo>
                  <a:pt x="422614" y="4038600"/>
                </a:lnTo>
                <a:lnTo>
                  <a:pt x="612077" y="3848100"/>
                </a:lnTo>
                <a:lnTo>
                  <a:pt x="422614" y="3657600"/>
                </a:lnTo>
                <a:lnTo>
                  <a:pt x="478694" y="3657600"/>
                </a:lnTo>
                <a:lnTo>
                  <a:pt x="642800" y="3822700"/>
                </a:lnTo>
                <a:lnTo>
                  <a:pt x="698895" y="3822700"/>
                </a:lnTo>
                <a:lnTo>
                  <a:pt x="673633" y="3848100"/>
                </a:lnTo>
                <a:lnTo>
                  <a:pt x="711526" y="3886200"/>
                </a:lnTo>
                <a:lnTo>
                  <a:pt x="642800" y="3886200"/>
                </a:lnTo>
                <a:lnTo>
                  <a:pt x="491230" y="4038600"/>
                </a:lnTo>
                <a:close/>
              </a:path>
              <a:path w="1974215" h="5130800">
                <a:moveTo>
                  <a:pt x="916372" y="3708400"/>
                </a:moveTo>
                <a:lnTo>
                  <a:pt x="863096" y="3657600"/>
                </a:lnTo>
                <a:lnTo>
                  <a:pt x="890318" y="3657600"/>
                </a:lnTo>
                <a:lnTo>
                  <a:pt x="916372" y="3683000"/>
                </a:lnTo>
                <a:lnTo>
                  <a:pt x="942278" y="3683000"/>
                </a:lnTo>
                <a:lnTo>
                  <a:pt x="916372" y="3708400"/>
                </a:lnTo>
                <a:close/>
              </a:path>
              <a:path w="1974215" h="5130800">
                <a:moveTo>
                  <a:pt x="1776941" y="4038600"/>
                </a:moveTo>
                <a:lnTo>
                  <a:pt x="1708325" y="4038600"/>
                </a:lnTo>
                <a:lnTo>
                  <a:pt x="1897788" y="3848100"/>
                </a:lnTo>
                <a:lnTo>
                  <a:pt x="1708325" y="3657600"/>
                </a:lnTo>
                <a:lnTo>
                  <a:pt x="1764311" y="3657600"/>
                </a:lnTo>
                <a:lnTo>
                  <a:pt x="1928512" y="3822700"/>
                </a:lnTo>
                <a:lnTo>
                  <a:pt x="1973825" y="3822700"/>
                </a:lnTo>
                <a:lnTo>
                  <a:pt x="1973825" y="3835400"/>
                </a:lnTo>
                <a:lnTo>
                  <a:pt x="1959236" y="3848100"/>
                </a:lnTo>
                <a:lnTo>
                  <a:pt x="1973825" y="3860800"/>
                </a:lnTo>
                <a:lnTo>
                  <a:pt x="1973825" y="3886200"/>
                </a:lnTo>
                <a:lnTo>
                  <a:pt x="1928512" y="3886200"/>
                </a:lnTo>
                <a:lnTo>
                  <a:pt x="1776941" y="4038600"/>
                </a:lnTo>
                <a:close/>
              </a:path>
              <a:path w="1974215" h="5130800">
                <a:moveTo>
                  <a:pt x="1973825" y="3822700"/>
                </a:moveTo>
                <a:lnTo>
                  <a:pt x="1928512" y="3822700"/>
                </a:lnTo>
                <a:lnTo>
                  <a:pt x="1973825" y="3771900"/>
                </a:lnTo>
                <a:lnTo>
                  <a:pt x="1973825" y="3822700"/>
                </a:lnTo>
                <a:close/>
              </a:path>
              <a:path w="1974215" h="5130800">
                <a:moveTo>
                  <a:pt x="680106" y="4254500"/>
                </a:moveTo>
                <a:lnTo>
                  <a:pt x="642800" y="4254500"/>
                </a:lnTo>
                <a:lnTo>
                  <a:pt x="832263" y="4076700"/>
                </a:lnTo>
                <a:lnTo>
                  <a:pt x="642800" y="3886200"/>
                </a:lnTo>
                <a:lnTo>
                  <a:pt x="711526" y="3886200"/>
                </a:lnTo>
                <a:lnTo>
                  <a:pt x="863096" y="4038600"/>
                </a:lnTo>
                <a:lnTo>
                  <a:pt x="891502" y="4038600"/>
                </a:lnTo>
                <a:lnTo>
                  <a:pt x="680106" y="4254500"/>
                </a:lnTo>
                <a:close/>
              </a:path>
              <a:path w="1974215" h="5130800">
                <a:moveTo>
                  <a:pt x="1973825" y="3924300"/>
                </a:moveTo>
                <a:lnTo>
                  <a:pt x="1928512" y="3886200"/>
                </a:lnTo>
                <a:lnTo>
                  <a:pt x="1973825" y="3886200"/>
                </a:lnTo>
                <a:lnTo>
                  <a:pt x="1973825" y="3924300"/>
                </a:lnTo>
                <a:close/>
              </a:path>
              <a:path w="1974215" h="5130800">
                <a:moveTo>
                  <a:pt x="369338" y="5003800"/>
                </a:moveTo>
                <a:lnTo>
                  <a:pt x="136186" y="4762500"/>
                </a:lnTo>
                <a:lnTo>
                  <a:pt x="189462" y="4711700"/>
                </a:lnTo>
                <a:lnTo>
                  <a:pt x="0" y="4521200"/>
                </a:lnTo>
                <a:lnTo>
                  <a:pt x="0" y="4457700"/>
                </a:lnTo>
                <a:lnTo>
                  <a:pt x="189462" y="4267200"/>
                </a:lnTo>
                <a:lnTo>
                  <a:pt x="136186" y="4216400"/>
                </a:lnTo>
                <a:lnTo>
                  <a:pt x="369338" y="3987800"/>
                </a:lnTo>
                <a:lnTo>
                  <a:pt x="395976" y="4013200"/>
                </a:lnTo>
                <a:lnTo>
                  <a:pt x="369338" y="4013200"/>
                </a:lnTo>
                <a:lnTo>
                  <a:pt x="167019" y="4216400"/>
                </a:lnTo>
                <a:lnTo>
                  <a:pt x="254064" y="4305300"/>
                </a:lnTo>
                <a:lnTo>
                  <a:pt x="220295" y="4305300"/>
                </a:lnTo>
                <a:lnTo>
                  <a:pt x="30832" y="4495800"/>
                </a:lnTo>
                <a:lnTo>
                  <a:pt x="220295" y="4686300"/>
                </a:lnTo>
                <a:lnTo>
                  <a:pt x="245182" y="4686300"/>
                </a:lnTo>
                <a:lnTo>
                  <a:pt x="167019" y="4762500"/>
                </a:lnTo>
                <a:lnTo>
                  <a:pt x="369338" y="4965700"/>
                </a:lnTo>
                <a:lnTo>
                  <a:pt x="409295" y="4965700"/>
                </a:lnTo>
                <a:lnTo>
                  <a:pt x="369338" y="5003800"/>
                </a:lnTo>
                <a:close/>
              </a:path>
              <a:path w="1974215" h="5130800">
                <a:moveTo>
                  <a:pt x="891502" y="4038600"/>
                </a:moveTo>
                <a:lnTo>
                  <a:pt x="863096" y="4038600"/>
                </a:lnTo>
                <a:lnTo>
                  <a:pt x="916372" y="3987800"/>
                </a:lnTo>
                <a:lnTo>
                  <a:pt x="942278" y="4013200"/>
                </a:lnTo>
                <a:lnTo>
                  <a:pt x="916372" y="4013200"/>
                </a:lnTo>
                <a:lnTo>
                  <a:pt x="891502" y="4038600"/>
                </a:lnTo>
                <a:close/>
              </a:path>
              <a:path w="1974215" h="5130800">
                <a:moveTo>
                  <a:pt x="1354327" y="4457700"/>
                </a:moveTo>
                <a:lnTo>
                  <a:pt x="1285711" y="4457700"/>
                </a:lnTo>
                <a:lnTo>
                  <a:pt x="1475174" y="4267200"/>
                </a:lnTo>
                <a:lnTo>
                  <a:pt x="1421897" y="4216400"/>
                </a:lnTo>
                <a:lnTo>
                  <a:pt x="1655049" y="3987800"/>
                </a:lnTo>
                <a:lnTo>
                  <a:pt x="1681687" y="4013200"/>
                </a:lnTo>
                <a:lnTo>
                  <a:pt x="1654940" y="4013200"/>
                </a:lnTo>
                <a:lnTo>
                  <a:pt x="1452621" y="4216400"/>
                </a:lnTo>
                <a:lnTo>
                  <a:pt x="1539667" y="4305300"/>
                </a:lnTo>
                <a:lnTo>
                  <a:pt x="1505897" y="4305300"/>
                </a:lnTo>
                <a:lnTo>
                  <a:pt x="1354327" y="4457700"/>
                </a:lnTo>
                <a:close/>
              </a:path>
              <a:path w="1974215" h="5130800">
                <a:moveTo>
                  <a:pt x="642800" y="4292600"/>
                </a:moveTo>
                <a:lnTo>
                  <a:pt x="369338" y="4013200"/>
                </a:lnTo>
                <a:lnTo>
                  <a:pt x="395976" y="4013200"/>
                </a:lnTo>
                <a:lnTo>
                  <a:pt x="422614" y="4038600"/>
                </a:lnTo>
                <a:lnTo>
                  <a:pt x="491230" y="4038600"/>
                </a:lnTo>
                <a:lnTo>
                  <a:pt x="453338" y="4076700"/>
                </a:lnTo>
                <a:lnTo>
                  <a:pt x="642800" y="4254500"/>
                </a:lnTo>
                <a:lnTo>
                  <a:pt x="680106" y="4254500"/>
                </a:lnTo>
                <a:lnTo>
                  <a:pt x="642800" y="4292600"/>
                </a:lnTo>
                <a:close/>
              </a:path>
              <a:path w="1974215" h="5130800">
                <a:moveTo>
                  <a:pt x="953295" y="4965700"/>
                </a:moveTo>
                <a:lnTo>
                  <a:pt x="916372" y="4965700"/>
                </a:lnTo>
                <a:lnTo>
                  <a:pt x="1118691" y="4762500"/>
                </a:lnTo>
                <a:lnTo>
                  <a:pt x="845119" y="4495800"/>
                </a:lnTo>
                <a:lnTo>
                  <a:pt x="1118691" y="4216400"/>
                </a:lnTo>
                <a:lnTo>
                  <a:pt x="916372" y="4013200"/>
                </a:lnTo>
                <a:lnTo>
                  <a:pt x="942278" y="4013200"/>
                </a:lnTo>
                <a:lnTo>
                  <a:pt x="1149524" y="4216400"/>
                </a:lnTo>
                <a:lnTo>
                  <a:pt x="1096248" y="4267200"/>
                </a:lnTo>
                <a:lnTo>
                  <a:pt x="1134140" y="4305300"/>
                </a:lnTo>
                <a:lnTo>
                  <a:pt x="1065415" y="4305300"/>
                </a:lnTo>
                <a:lnTo>
                  <a:pt x="875952" y="4495800"/>
                </a:lnTo>
                <a:lnTo>
                  <a:pt x="1065415" y="4686300"/>
                </a:lnTo>
                <a:lnTo>
                  <a:pt x="1121618" y="4686300"/>
                </a:lnTo>
                <a:lnTo>
                  <a:pt x="1096357" y="4711700"/>
                </a:lnTo>
                <a:lnTo>
                  <a:pt x="1149633" y="4762500"/>
                </a:lnTo>
                <a:lnTo>
                  <a:pt x="953295" y="4965700"/>
                </a:lnTo>
                <a:close/>
              </a:path>
              <a:path w="1974215" h="5130800">
                <a:moveTo>
                  <a:pt x="1928512" y="4292600"/>
                </a:moveTo>
                <a:lnTo>
                  <a:pt x="1654940" y="4013200"/>
                </a:lnTo>
                <a:lnTo>
                  <a:pt x="1681687" y="4013200"/>
                </a:lnTo>
                <a:lnTo>
                  <a:pt x="1708325" y="4038600"/>
                </a:lnTo>
                <a:lnTo>
                  <a:pt x="1776941" y="4038600"/>
                </a:lnTo>
                <a:lnTo>
                  <a:pt x="1739049" y="4076700"/>
                </a:lnTo>
                <a:lnTo>
                  <a:pt x="1928512" y="4254500"/>
                </a:lnTo>
                <a:lnTo>
                  <a:pt x="1962497" y="4254500"/>
                </a:lnTo>
                <a:lnTo>
                  <a:pt x="1928512" y="4292600"/>
                </a:lnTo>
                <a:close/>
              </a:path>
              <a:path w="1974215" h="5130800">
                <a:moveTo>
                  <a:pt x="1962497" y="4254500"/>
                </a:moveTo>
                <a:lnTo>
                  <a:pt x="1928512" y="4254500"/>
                </a:lnTo>
                <a:lnTo>
                  <a:pt x="1973825" y="4216400"/>
                </a:lnTo>
                <a:lnTo>
                  <a:pt x="1973825" y="4241800"/>
                </a:lnTo>
                <a:lnTo>
                  <a:pt x="1962497" y="4254500"/>
                </a:lnTo>
                <a:close/>
              </a:path>
              <a:path w="1974215" h="5130800">
                <a:moveTo>
                  <a:pt x="245182" y="4686300"/>
                </a:moveTo>
                <a:lnTo>
                  <a:pt x="220295" y="4686300"/>
                </a:lnTo>
                <a:lnTo>
                  <a:pt x="409758" y="4495800"/>
                </a:lnTo>
                <a:lnTo>
                  <a:pt x="220295" y="4305300"/>
                </a:lnTo>
                <a:lnTo>
                  <a:pt x="254064" y="4305300"/>
                </a:lnTo>
                <a:lnTo>
                  <a:pt x="440590" y="4495800"/>
                </a:lnTo>
                <a:lnTo>
                  <a:pt x="245182" y="4686300"/>
                </a:lnTo>
                <a:close/>
              </a:path>
              <a:path w="1974215" h="5130800">
                <a:moveTo>
                  <a:pt x="1121618" y="4686300"/>
                </a:moveTo>
                <a:lnTo>
                  <a:pt x="1065415" y="4686300"/>
                </a:lnTo>
                <a:lnTo>
                  <a:pt x="1254878" y="4495800"/>
                </a:lnTo>
                <a:lnTo>
                  <a:pt x="1065415" y="4305300"/>
                </a:lnTo>
                <a:lnTo>
                  <a:pt x="1134140" y="4305300"/>
                </a:lnTo>
                <a:lnTo>
                  <a:pt x="1285711" y="4457700"/>
                </a:lnTo>
                <a:lnTo>
                  <a:pt x="1354327" y="4457700"/>
                </a:lnTo>
                <a:lnTo>
                  <a:pt x="1316434" y="4495800"/>
                </a:lnTo>
                <a:lnTo>
                  <a:pt x="1341696" y="4521200"/>
                </a:lnTo>
                <a:lnTo>
                  <a:pt x="1285820" y="4521200"/>
                </a:lnTo>
                <a:lnTo>
                  <a:pt x="1121618" y="4686300"/>
                </a:lnTo>
                <a:close/>
              </a:path>
              <a:path w="1974215" h="5130800">
                <a:moveTo>
                  <a:pt x="1530784" y="4686300"/>
                </a:moveTo>
                <a:lnTo>
                  <a:pt x="1505897" y="4686300"/>
                </a:lnTo>
                <a:lnTo>
                  <a:pt x="1695360" y="4495800"/>
                </a:lnTo>
                <a:lnTo>
                  <a:pt x="1505897" y="4305300"/>
                </a:lnTo>
                <a:lnTo>
                  <a:pt x="1539667" y="4305300"/>
                </a:lnTo>
                <a:lnTo>
                  <a:pt x="1726193" y="4495800"/>
                </a:lnTo>
                <a:lnTo>
                  <a:pt x="1530784" y="4686300"/>
                </a:lnTo>
                <a:close/>
              </a:path>
              <a:path w="1974215" h="5130800">
                <a:moveTo>
                  <a:pt x="1655158" y="5003800"/>
                </a:moveTo>
                <a:lnTo>
                  <a:pt x="1422006" y="4762500"/>
                </a:lnTo>
                <a:lnTo>
                  <a:pt x="1475283" y="4711700"/>
                </a:lnTo>
                <a:lnTo>
                  <a:pt x="1285820" y="4521200"/>
                </a:lnTo>
                <a:lnTo>
                  <a:pt x="1341696" y="4521200"/>
                </a:lnTo>
                <a:lnTo>
                  <a:pt x="1505897" y="4686300"/>
                </a:lnTo>
                <a:lnTo>
                  <a:pt x="1530784" y="4686300"/>
                </a:lnTo>
                <a:lnTo>
                  <a:pt x="1452621" y="4762500"/>
                </a:lnTo>
                <a:lnTo>
                  <a:pt x="1654940" y="4965700"/>
                </a:lnTo>
                <a:lnTo>
                  <a:pt x="1695115" y="4965700"/>
                </a:lnTo>
                <a:lnTo>
                  <a:pt x="1655158" y="5003800"/>
                </a:lnTo>
                <a:close/>
              </a:path>
              <a:path w="1974215" h="5130800">
                <a:moveTo>
                  <a:pt x="409295" y="4965700"/>
                </a:moveTo>
                <a:lnTo>
                  <a:pt x="369338" y="4965700"/>
                </a:lnTo>
                <a:lnTo>
                  <a:pt x="642800" y="4699000"/>
                </a:lnTo>
                <a:lnTo>
                  <a:pt x="668855" y="4724400"/>
                </a:lnTo>
                <a:lnTo>
                  <a:pt x="642800" y="4724400"/>
                </a:lnTo>
                <a:lnTo>
                  <a:pt x="453338" y="4914900"/>
                </a:lnTo>
                <a:lnTo>
                  <a:pt x="491230" y="4953000"/>
                </a:lnTo>
                <a:lnTo>
                  <a:pt x="422614" y="4953000"/>
                </a:lnTo>
                <a:lnTo>
                  <a:pt x="409295" y="4965700"/>
                </a:lnTo>
                <a:close/>
              </a:path>
              <a:path w="1974215" h="5130800">
                <a:moveTo>
                  <a:pt x="1695115" y="4965700"/>
                </a:moveTo>
                <a:lnTo>
                  <a:pt x="1654940" y="4965700"/>
                </a:lnTo>
                <a:lnTo>
                  <a:pt x="1928512" y="4699000"/>
                </a:lnTo>
                <a:lnTo>
                  <a:pt x="1958721" y="4724400"/>
                </a:lnTo>
                <a:lnTo>
                  <a:pt x="1928512" y="4724400"/>
                </a:lnTo>
                <a:lnTo>
                  <a:pt x="1739049" y="4914900"/>
                </a:lnTo>
                <a:lnTo>
                  <a:pt x="1776941" y="4953000"/>
                </a:lnTo>
                <a:lnTo>
                  <a:pt x="1708434" y="4953000"/>
                </a:lnTo>
                <a:lnTo>
                  <a:pt x="1695115" y="4965700"/>
                </a:lnTo>
                <a:close/>
              </a:path>
              <a:path w="1974215" h="5130800">
                <a:moveTo>
                  <a:pt x="700808" y="5105400"/>
                </a:moveTo>
                <a:lnTo>
                  <a:pt x="642800" y="5105400"/>
                </a:lnTo>
                <a:lnTo>
                  <a:pt x="832263" y="4914900"/>
                </a:lnTo>
                <a:lnTo>
                  <a:pt x="642800" y="4724400"/>
                </a:lnTo>
                <a:lnTo>
                  <a:pt x="668855" y="4724400"/>
                </a:lnTo>
                <a:lnTo>
                  <a:pt x="903345" y="4953000"/>
                </a:lnTo>
                <a:lnTo>
                  <a:pt x="863205" y="4953000"/>
                </a:lnTo>
                <a:lnTo>
                  <a:pt x="700808" y="5105400"/>
                </a:lnTo>
                <a:close/>
              </a:path>
              <a:path w="1974215" h="5130800">
                <a:moveTo>
                  <a:pt x="1973825" y="4775200"/>
                </a:moveTo>
                <a:lnTo>
                  <a:pt x="1928512" y="4724400"/>
                </a:lnTo>
                <a:lnTo>
                  <a:pt x="1958721" y="4724400"/>
                </a:lnTo>
                <a:lnTo>
                  <a:pt x="1973825" y="4737100"/>
                </a:lnTo>
                <a:lnTo>
                  <a:pt x="1973825" y="4775200"/>
                </a:lnTo>
                <a:close/>
              </a:path>
              <a:path w="1974215" h="5130800">
                <a:moveTo>
                  <a:pt x="673742" y="5130800"/>
                </a:moveTo>
                <a:lnTo>
                  <a:pt x="612077" y="5130800"/>
                </a:lnTo>
                <a:lnTo>
                  <a:pt x="422614" y="4953000"/>
                </a:lnTo>
                <a:lnTo>
                  <a:pt x="491230" y="4953000"/>
                </a:lnTo>
                <a:lnTo>
                  <a:pt x="642800" y="5105400"/>
                </a:lnTo>
                <a:lnTo>
                  <a:pt x="700808" y="5105400"/>
                </a:lnTo>
                <a:lnTo>
                  <a:pt x="673742" y="5130800"/>
                </a:lnTo>
                <a:close/>
              </a:path>
              <a:path w="1974215" h="5130800">
                <a:moveTo>
                  <a:pt x="916481" y="5003800"/>
                </a:moveTo>
                <a:lnTo>
                  <a:pt x="863205" y="4953000"/>
                </a:lnTo>
                <a:lnTo>
                  <a:pt x="903345" y="4953000"/>
                </a:lnTo>
                <a:lnTo>
                  <a:pt x="916372" y="4965700"/>
                </a:lnTo>
                <a:lnTo>
                  <a:pt x="953295" y="4965700"/>
                </a:lnTo>
                <a:lnTo>
                  <a:pt x="916481" y="5003800"/>
                </a:lnTo>
                <a:close/>
              </a:path>
              <a:path w="1974215" h="5130800">
                <a:moveTo>
                  <a:pt x="1959562" y="5130800"/>
                </a:moveTo>
                <a:lnTo>
                  <a:pt x="1897897" y="5130800"/>
                </a:lnTo>
                <a:lnTo>
                  <a:pt x="1708434" y="4953000"/>
                </a:lnTo>
                <a:lnTo>
                  <a:pt x="1776941" y="4953000"/>
                </a:lnTo>
                <a:lnTo>
                  <a:pt x="1928512" y="5105400"/>
                </a:lnTo>
                <a:lnTo>
                  <a:pt x="1973825" y="5105400"/>
                </a:lnTo>
                <a:lnTo>
                  <a:pt x="1973825" y="5118100"/>
                </a:lnTo>
                <a:lnTo>
                  <a:pt x="1959562" y="5130800"/>
                </a:lnTo>
                <a:close/>
              </a:path>
              <a:path w="1974215" h="5130800">
                <a:moveTo>
                  <a:pt x="1973825" y="5105400"/>
                </a:moveTo>
                <a:lnTo>
                  <a:pt x="1928512" y="5105400"/>
                </a:lnTo>
                <a:lnTo>
                  <a:pt x="1973825" y="5054600"/>
                </a:lnTo>
                <a:lnTo>
                  <a:pt x="1973825" y="5105400"/>
                </a:lnTo>
                <a:close/>
              </a:path>
            </a:pathLst>
          </a:custGeom>
          <a:solidFill>
            <a:srgbClr val="FAF4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16314173" y="5144044"/>
            <a:ext cx="1974214" cy="5142865"/>
          </a:xfrm>
          <a:custGeom>
            <a:avLst/>
            <a:gdLst/>
            <a:ahLst/>
            <a:cxnLst/>
            <a:rect l="l" t="t" r="r" b="b"/>
            <a:pathLst>
              <a:path w="1974215" h="5142865">
                <a:moveTo>
                  <a:pt x="1000699" y="987190"/>
                </a:moveTo>
                <a:lnTo>
                  <a:pt x="298521" y="987190"/>
                </a:lnTo>
                <a:lnTo>
                  <a:pt x="298521" y="284902"/>
                </a:lnTo>
                <a:lnTo>
                  <a:pt x="1000699" y="284902"/>
                </a:lnTo>
                <a:lnTo>
                  <a:pt x="1000699" y="306692"/>
                </a:lnTo>
                <a:lnTo>
                  <a:pt x="320311" y="306692"/>
                </a:lnTo>
                <a:lnTo>
                  <a:pt x="320311" y="965291"/>
                </a:lnTo>
                <a:lnTo>
                  <a:pt x="1000699" y="965291"/>
                </a:lnTo>
                <a:lnTo>
                  <a:pt x="1000699" y="987190"/>
                </a:lnTo>
                <a:close/>
              </a:path>
              <a:path w="1974215" h="5142865">
                <a:moveTo>
                  <a:pt x="1000699" y="965291"/>
                </a:moveTo>
                <a:lnTo>
                  <a:pt x="978910" y="965291"/>
                </a:lnTo>
                <a:lnTo>
                  <a:pt x="978910" y="306692"/>
                </a:lnTo>
                <a:lnTo>
                  <a:pt x="1000699" y="306692"/>
                </a:lnTo>
                <a:lnTo>
                  <a:pt x="1000699" y="965291"/>
                </a:lnTo>
                <a:close/>
              </a:path>
              <a:path w="1974215" h="5142865">
                <a:moveTo>
                  <a:pt x="934785" y="921166"/>
                </a:moveTo>
                <a:lnTo>
                  <a:pt x="364435" y="921166"/>
                </a:lnTo>
                <a:lnTo>
                  <a:pt x="364435" y="350925"/>
                </a:lnTo>
                <a:lnTo>
                  <a:pt x="934785" y="350925"/>
                </a:lnTo>
                <a:lnTo>
                  <a:pt x="934785" y="372715"/>
                </a:lnTo>
                <a:lnTo>
                  <a:pt x="386225" y="372715"/>
                </a:lnTo>
                <a:lnTo>
                  <a:pt x="386225" y="899485"/>
                </a:lnTo>
                <a:lnTo>
                  <a:pt x="934785" y="899485"/>
                </a:lnTo>
                <a:lnTo>
                  <a:pt x="934785" y="921166"/>
                </a:lnTo>
                <a:close/>
              </a:path>
              <a:path w="1974215" h="5142865">
                <a:moveTo>
                  <a:pt x="934785" y="899485"/>
                </a:moveTo>
                <a:lnTo>
                  <a:pt x="912995" y="899485"/>
                </a:lnTo>
                <a:lnTo>
                  <a:pt x="912995" y="372715"/>
                </a:lnTo>
                <a:lnTo>
                  <a:pt x="934785" y="372715"/>
                </a:lnTo>
                <a:lnTo>
                  <a:pt x="934785" y="899485"/>
                </a:lnTo>
                <a:close/>
              </a:path>
              <a:path w="1974215" h="5142865">
                <a:moveTo>
                  <a:pt x="761556" y="748046"/>
                </a:moveTo>
                <a:lnTo>
                  <a:pt x="537665" y="748046"/>
                </a:lnTo>
                <a:lnTo>
                  <a:pt x="537665" y="524155"/>
                </a:lnTo>
                <a:lnTo>
                  <a:pt x="761556" y="524155"/>
                </a:lnTo>
                <a:lnTo>
                  <a:pt x="761556" y="748046"/>
                </a:lnTo>
                <a:close/>
              </a:path>
              <a:path w="1974215" h="5142865">
                <a:moveTo>
                  <a:pt x="0" y="1444014"/>
                </a:moveTo>
                <a:lnTo>
                  <a:pt x="0" y="1127408"/>
                </a:lnTo>
                <a:lnTo>
                  <a:pt x="158303" y="1285711"/>
                </a:lnTo>
                <a:lnTo>
                  <a:pt x="0" y="1444014"/>
                </a:lnTo>
                <a:close/>
              </a:path>
              <a:path w="1974215" h="5142865">
                <a:moveTo>
                  <a:pt x="1285711" y="158303"/>
                </a:moveTo>
                <a:lnTo>
                  <a:pt x="1127408" y="0"/>
                </a:lnTo>
                <a:lnTo>
                  <a:pt x="1444014" y="0"/>
                </a:lnTo>
                <a:lnTo>
                  <a:pt x="1285711" y="158303"/>
                </a:lnTo>
                <a:close/>
              </a:path>
              <a:path w="1974215" h="5142865">
                <a:moveTo>
                  <a:pt x="0" y="158303"/>
                </a:moveTo>
                <a:lnTo>
                  <a:pt x="0" y="0"/>
                </a:lnTo>
                <a:lnTo>
                  <a:pt x="158303" y="0"/>
                </a:lnTo>
                <a:lnTo>
                  <a:pt x="0" y="158303"/>
                </a:lnTo>
                <a:close/>
              </a:path>
              <a:path w="1974215" h="5142865">
                <a:moveTo>
                  <a:pt x="1973825" y="987190"/>
                </a:moveTo>
                <a:lnTo>
                  <a:pt x="1584232" y="987190"/>
                </a:lnTo>
                <a:lnTo>
                  <a:pt x="1584232" y="284902"/>
                </a:lnTo>
                <a:lnTo>
                  <a:pt x="1973825" y="284902"/>
                </a:lnTo>
                <a:lnTo>
                  <a:pt x="1973825" y="306692"/>
                </a:lnTo>
                <a:lnTo>
                  <a:pt x="1606022" y="306692"/>
                </a:lnTo>
                <a:lnTo>
                  <a:pt x="1606022" y="965291"/>
                </a:lnTo>
                <a:lnTo>
                  <a:pt x="1973825" y="965291"/>
                </a:lnTo>
                <a:lnTo>
                  <a:pt x="1973825" y="987190"/>
                </a:lnTo>
                <a:close/>
              </a:path>
              <a:path w="1974215" h="5142865">
                <a:moveTo>
                  <a:pt x="1973825" y="921166"/>
                </a:moveTo>
                <a:lnTo>
                  <a:pt x="1650146" y="921166"/>
                </a:lnTo>
                <a:lnTo>
                  <a:pt x="1650146" y="350925"/>
                </a:lnTo>
                <a:lnTo>
                  <a:pt x="1973825" y="350925"/>
                </a:lnTo>
                <a:lnTo>
                  <a:pt x="1973825" y="372715"/>
                </a:lnTo>
                <a:lnTo>
                  <a:pt x="1671936" y="372715"/>
                </a:lnTo>
                <a:lnTo>
                  <a:pt x="1671936" y="899485"/>
                </a:lnTo>
                <a:lnTo>
                  <a:pt x="1973825" y="899485"/>
                </a:lnTo>
                <a:lnTo>
                  <a:pt x="1973825" y="921166"/>
                </a:lnTo>
                <a:close/>
              </a:path>
              <a:path w="1974215" h="5142865">
                <a:moveTo>
                  <a:pt x="1973825" y="748046"/>
                </a:moveTo>
                <a:lnTo>
                  <a:pt x="1823376" y="748046"/>
                </a:lnTo>
                <a:lnTo>
                  <a:pt x="1823376" y="524155"/>
                </a:lnTo>
                <a:lnTo>
                  <a:pt x="1973825" y="524155"/>
                </a:lnTo>
                <a:lnTo>
                  <a:pt x="1973825" y="748046"/>
                </a:lnTo>
                <a:close/>
              </a:path>
              <a:path w="1974215" h="5142865">
                <a:moveTo>
                  <a:pt x="1285711" y="1444014"/>
                </a:moveTo>
                <a:lnTo>
                  <a:pt x="1127408" y="1285711"/>
                </a:lnTo>
                <a:lnTo>
                  <a:pt x="1285711" y="1127408"/>
                </a:lnTo>
                <a:lnTo>
                  <a:pt x="1444014" y="1285711"/>
                </a:lnTo>
                <a:lnTo>
                  <a:pt x="1285711" y="1444014"/>
                </a:lnTo>
                <a:close/>
              </a:path>
              <a:path w="1974215" h="5142865">
                <a:moveTo>
                  <a:pt x="1000699" y="2272792"/>
                </a:moveTo>
                <a:lnTo>
                  <a:pt x="298521" y="2272792"/>
                </a:lnTo>
                <a:lnTo>
                  <a:pt x="298521" y="1570614"/>
                </a:lnTo>
                <a:lnTo>
                  <a:pt x="1000699" y="1570614"/>
                </a:lnTo>
                <a:lnTo>
                  <a:pt x="1000699" y="1592403"/>
                </a:lnTo>
                <a:lnTo>
                  <a:pt x="320311" y="1592403"/>
                </a:lnTo>
                <a:lnTo>
                  <a:pt x="320311" y="2251002"/>
                </a:lnTo>
                <a:lnTo>
                  <a:pt x="1000699" y="2251002"/>
                </a:lnTo>
                <a:lnTo>
                  <a:pt x="1000699" y="2272792"/>
                </a:lnTo>
                <a:close/>
              </a:path>
              <a:path w="1974215" h="5142865">
                <a:moveTo>
                  <a:pt x="1000699" y="2251002"/>
                </a:moveTo>
                <a:lnTo>
                  <a:pt x="978910" y="2251002"/>
                </a:lnTo>
                <a:lnTo>
                  <a:pt x="978910" y="1592403"/>
                </a:lnTo>
                <a:lnTo>
                  <a:pt x="1000699" y="1592403"/>
                </a:lnTo>
                <a:lnTo>
                  <a:pt x="1000699" y="2251002"/>
                </a:lnTo>
                <a:close/>
              </a:path>
              <a:path w="1974215" h="5142865">
                <a:moveTo>
                  <a:pt x="934785" y="2206878"/>
                </a:moveTo>
                <a:lnTo>
                  <a:pt x="364435" y="2206878"/>
                </a:lnTo>
                <a:lnTo>
                  <a:pt x="364435" y="1636528"/>
                </a:lnTo>
                <a:lnTo>
                  <a:pt x="934785" y="1636528"/>
                </a:lnTo>
                <a:lnTo>
                  <a:pt x="934785" y="1658318"/>
                </a:lnTo>
                <a:lnTo>
                  <a:pt x="386225" y="1658318"/>
                </a:lnTo>
                <a:lnTo>
                  <a:pt x="386225" y="2185088"/>
                </a:lnTo>
                <a:lnTo>
                  <a:pt x="934785" y="2185088"/>
                </a:lnTo>
                <a:lnTo>
                  <a:pt x="934785" y="2206878"/>
                </a:lnTo>
                <a:close/>
              </a:path>
              <a:path w="1974215" h="5142865">
                <a:moveTo>
                  <a:pt x="934785" y="2185088"/>
                </a:moveTo>
                <a:lnTo>
                  <a:pt x="912995" y="2185088"/>
                </a:lnTo>
                <a:lnTo>
                  <a:pt x="912995" y="1658318"/>
                </a:lnTo>
                <a:lnTo>
                  <a:pt x="934785" y="1658318"/>
                </a:lnTo>
                <a:lnTo>
                  <a:pt x="934785" y="2185088"/>
                </a:lnTo>
                <a:close/>
              </a:path>
              <a:path w="1974215" h="5142865">
                <a:moveTo>
                  <a:pt x="761556" y="2033648"/>
                </a:moveTo>
                <a:lnTo>
                  <a:pt x="537665" y="2033648"/>
                </a:lnTo>
                <a:lnTo>
                  <a:pt x="537665" y="1809757"/>
                </a:lnTo>
                <a:lnTo>
                  <a:pt x="761556" y="1809757"/>
                </a:lnTo>
                <a:lnTo>
                  <a:pt x="761556" y="2033648"/>
                </a:lnTo>
                <a:close/>
              </a:path>
              <a:path w="1974215" h="5142865">
                <a:moveTo>
                  <a:pt x="0" y="2729617"/>
                </a:moveTo>
                <a:lnTo>
                  <a:pt x="0" y="2413010"/>
                </a:lnTo>
                <a:lnTo>
                  <a:pt x="158303" y="2571313"/>
                </a:lnTo>
                <a:lnTo>
                  <a:pt x="0" y="2729617"/>
                </a:lnTo>
                <a:close/>
              </a:path>
              <a:path w="1974215" h="5142865">
                <a:moveTo>
                  <a:pt x="1973825" y="2272792"/>
                </a:moveTo>
                <a:lnTo>
                  <a:pt x="1584232" y="2272792"/>
                </a:lnTo>
                <a:lnTo>
                  <a:pt x="1584232" y="1570614"/>
                </a:lnTo>
                <a:lnTo>
                  <a:pt x="1973825" y="1570614"/>
                </a:lnTo>
                <a:lnTo>
                  <a:pt x="1973825" y="1592403"/>
                </a:lnTo>
                <a:lnTo>
                  <a:pt x="1606022" y="1592403"/>
                </a:lnTo>
                <a:lnTo>
                  <a:pt x="1606022" y="2251002"/>
                </a:lnTo>
                <a:lnTo>
                  <a:pt x="1973825" y="2251002"/>
                </a:lnTo>
                <a:lnTo>
                  <a:pt x="1973825" y="2272792"/>
                </a:lnTo>
                <a:close/>
              </a:path>
              <a:path w="1974215" h="5142865">
                <a:moveTo>
                  <a:pt x="1973825" y="2206878"/>
                </a:moveTo>
                <a:lnTo>
                  <a:pt x="1650146" y="2206878"/>
                </a:lnTo>
                <a:lnTo>
                  <a:pt x="1650146" y="1636528"/>
                </a:lnTo>
                <a:lnTo>
                  <a:pt x="1973825" y="1636528"/>
                </a:lnTo>
                <a:lnTo>
                  <a:pt x="1973825" y="1658318"/>
                </a:lnTo>
                <a:lnTo>
                  <a:pt x="1671936" y="1658318"/>
                </a:lnTo>
                <a:lnTo>
                  <a:pt x="1671936" y="2185088"/>
                </a:lnTo>
                <a:lnTo>
                  <a:pt x="1973825" y="2185088"/>
                </a:lnTo>
                <a:lnTo>
                  <a:pt x="1973825" y="2206878"/>
                </a:lnTo>
                <a:close/>
              </a:path>
              <a:path w="1974215" h="5142865">
                <a:moveTo>
                  <a:pt x="1973825" y="2033648"/>
                </a:moveTo>
                <a:lnTo>
                  <a:pt x="1823376" y="2033648"/>
                </a:lnTo>
                <a:lnTo>
                  <a:pt x="1823376" y="1809757"/>
                </a:lnTo>
                <a:lnTo>
                  <a:pt x="1973825" y="1809757"/>
                </a:lnTo>
                <a:lnTo>
                  <a:pt x="1973825" y="2033648"/>
                </a:lnTo>
                <a:close/>
              </a:path>
              <a:path w="1974215" h="5142865">
                <a:moveTo>
                  <a:pt x="1285711" y="2729617"/>
                </a:moveTo>
                <a:lnTo>
                  <a:pt x="1127408" y="2571313"/>
                </a:lnTo>
                <a:lnTo>
                  <a:pt x="1285711" y="2413010"/>
                </a:lnTo>
                <a:lnTo>
                  <a:pt x="1444014" y="2571313"/>
                </a:lnTo>
                <a:lnTo>
                  <a:pt x="1285711" y="2729617"/>
                </a:lnTo>
                <a:close/>
              </a:path>
              <a:path w="1974215" h="5142865">
                <a:moveTo>
                  <a:pt x="1000699" y="3558504"/>
                </a:moveTo>
                <a:lnTo>
                  <a:pt x="298521" y="3558504"/>
                </a:lnTo>
                <a:lnTo>
                  <a:pt x="298521" y="2856325"/>
                </a:lnTo>
                <a:lnTo>
                  <a:pt x="1000699" y="2856325"/>
                </a:lnTo>
                <a:lnTo>
                  <a:pt x="1000699" y="2878115"/>
                </a:lnTo>
                <a:lnTo>
                  <a:pt x="320311" y="2878115"/>
                </a:lnTo>
                <a:lnTo>
                  <a:pt x="320311" y="3536714"/>
                </a:lnTo>
                <a:lnTo>
                  <a:pt x="1000699" y="3536714"/>
                </a:lnTo>
                <a:lnTo>
                  <a:pt x="1000699" y="3558504"/>
                </a:lnTo>
                <a:close/>
              </a:path>
              <a:path w="1974215" h="5142865">
                <a:moveTo>
                  <a:pt x="1000699" y="3536714"/>
                </a:moveTo>
                <a:lnTo>
                  <a:pt x="978910" y="3536714"/>
                </a:lnTo>
                <a:lnTo>
                  <a:pt x="978910" y="2878115"/>
                </a:lnTo>
                <a:lnTo>
                  <a:pt x="1000699" y="2878115"/>
                </a:lnTo>
                <a:lnTo>
                  <a:pt x="1000699" y="3536714"/>
                </a:lnTo>
                <a:close/>
              </a:path>
              <a:path w="1974215" h="5142865">
                <a:moveTo>
                  <a:pt x="934785" y="3492480"/>
                </a:moveTo>
                <a:lnTo>
                  <a:pt x="364435" y="3492480"/>
                </a:lnTo>
                <a:lnTo>
                  <a:pt x="364435" y="2922130"/>
                </a:lnTo>
                <a:lnTo>
                  <a:pt x="934785" y="2922130"/>
                </a:lnTo>
                <a:lnTo>
                  <a:pt x="934785" y="2944029"/>
                </a:lnTo>
                <a:lnTo>
                  <a:pt x="386225" y="2944029"/>
                </a:lnTo>
                <a:lnTo>
                  <a:pt x="386225" y="3470800"/>
                </a:lnTo>
                <a:lnTo>
                  <a:pt x="934785" y="3470800"/>
                </a:lnTo>
                <a:lnTo>
                  <a:pt x="934785" y="3492480"/>
                </a:lnTo>
                <a:close/>
              </a:path>
              <a:path w="1974215" h="5142865">
                <a:moveTo>
                  <a:pt x="934785" y="3470800"/>
                </a:moveTo>
                <a:lnTo>
                  <a:pt x="912995" y="3470800"/>
                </a:lnTo>
                <a:lnTo>
                  <a:pt x="912995" y="2944029"/>
                </a:lnTo>
                <a:lnTo>
                  <a:pt x="934785" y="2944029"/>
                </a:lnTo>
                <a:lnTo>
                  <a:pt x="934785" y="3470800"/>
                </a:lnTo>
                <a:close/>
              </a:path>
              <a:path w="1974215" h="5142865">
                <a:moveTo>
                  <a:pt x="761556" y="3319360"/>
                </a:moveTo>
                <a:lnTo>
                  <a:pt x="537665" y="3319360"/>
                </a:lnTo>
                <a:lnTo>
                  <a:pt x="537665" y="3095469"/>
                </a:lnTo>
                <a:lnTo>
                  <a:pt x="761556" y="3095469"/>
                </a:lnTo>
                <a:lnTo>
                  <a:pt x="761556" y="3319360"/>
                </a:lnTo>
                <a:close/>
              </a:path>
              <a:path w="1974215" h="5142865">
                <a:moveTo>
                  <a:pt x="0" y="4015328"/>
                </a:moveTo>
                <a:lnTo>
                  <a:pt x="0" y="3698721"/>
                </a:lnTo>
                <a:lnTo>
                  <a:pt x="158303" y="3857025"/>
                </a:lnTo>
                <a:lnTo>
                  <a:pt x="0" y="4015328"/>
                </a:lnTo>
                <a:close/>
              </a:path>
              <a:path w="1974215" h="5142865">
                <a:moveTo>
                  <a:pt x="1973825" y="3558504"/>
                </a:moveTo>
                <a:lnTo>
                  <a:pt x="1584232" y="3558504"/>
                </a:lnTo>
                <a:lnTo>
                  <a:pt x="1584232" y="2856325"/>
                </a:lnTo>
                <a:lnTo>
                  <a:pt x="1973825" y="2856325"/>
                </a:lnTo>
                <a:lnTo>
                  <a:pt x="1973825" y="2878115"/>
                </a:lnTo>
                <a:lnTo>
                  <a:pt x="1606022" y="2878115"/>
                </a:lnTo>
                <a:lnTo>
                  <a:pt x="1606022" y="3536714"/>
                </a:lnTo>
                <a:lnTo>
                  <a:pt x="1973825" y="3536714"/>
                </a:lnTo>
                <a:lnTo>
                  <a:pt x="1973825" y="3558504"/>
                </a:lnTo>
                <a:close/>
              </a:path>
              <a:path w="1974215" h="5142865">
                <a:moveTo>
                  <a:pt x="1973825" y="3492480"/>
                </a:moveTo>
                <a:lnTo>
                  <a:pt x="1650146" y="3492480"/>
                </a:lnTo>
                <a:lnTo>
                  <a:pt x="1650146" y="2922130"/>
                </a:lnTo>
                <a:lnTo>
                  <a:pt x="1973825" y="2922130"/>
                </a:lnTo>
                <a:lnTo>
                  <a:pt x="1973825" y="2944029"/>
                </a:lnTo>
                <a:lnTo>
                  <a:pt x="1671936" y="2944029"/>
                </a:lnTo>
                <a:lnTo>
                  <a:pt x="1671936" y="3470800"/>
                </a:lnTo>
                <a:lnTo>
                  <a:pt x="1973825" y="3470800"/>
                </a:lnTo>
                <a:lnTo>
                  <a:pt x="1973825" y="3492480"/>
                </a:lnTo>
                <a:close/>
              </a:path>
              <a:path w="1974215" h="5142865">
                <a:moveTo>
                  <a:pt x="1973825" y="3319360"/>
                </a:moveTo>
                <a:lnTo>
                  <a:pt x="1823376" y="3319360"/>
                </a:lnTo>
                <a:lnTo>
                  <a:pt x="1823376" y="3095469"/>
                </a:lnTo>
                <a:lnTo>
                  <a:pt x="1973825" y="3095469"/>
                </a:lnTo>
                <a:lnTo>
                  <a:pt x="1973825" y="3319360"/>
                </a:lnTo>
                <a:close/>
              </a:path>
              <a:path w="1974215" h="5142865">
                <a:moveTo>
                  <a:pt x="1285711" y="4015328"/>
                </a:moveTo>
                <a:lnTo>
                  <a:pt x="1127408" y="3857025"/>
                </a:lnTo>
                <a:lnTo>
                  <a:pt x="1285711" y="3698721"/>
                </a:lnTo>
                <a:lnTo>
                  <a:pt x="1444014" y="3857025"/>
                </a:lnTo>
                <a:lnTo>
                  <a:pt x="1285711" y="4015328"/>
                </a:lnTo>
                <a:close/>
              </a:path>
              <a:path w="1974215" h="5142865">
                <a:moveTo>
                  <a:pt x="1000699" y="4844106"/>
                </a:moveTo>
                <a:lnTo>
                  <a:pt x="298521" y="4844106"/>
                </a:lnTo>
                <a:lnTo>
                  <a:pt x="298521" y="4141927"/>
                </a:lnTo>
                <a:lnTo>
                  <a:pt x="1000699" y="4141927"/>
                </a:lnTo>
                <a:lnTo>
                  <a:pt x="1000699" y="4163718"/>
                </a:lnTo>
                <a:lnTo>
                  <a:pt x="320311" y="4163718"/>
                </a:lnTo>
                <a:lnTo>
                  <a:pt x="320311" y="4822317"/>
                </a:lnTo>
                <a:lnTo>
                  <a:pt x="1000699" y="4822317"/>
                </a:lnTo>
                <a:lnTo>
                  <a:pt x="1000699" y="4844106"/>
                </a:lnTo>
                <a:close/>
              </a:path>
              <a:path w="1974215" h="5142865">
                <a:moveTo>
                  <a:pt x="1000699" y="4822317"/>
                </a:moveTo>
                <a:lnTo>
                  <a:pt x="978910" y="4822317"/>
                </a:lnTo>
                <a:lnTo>
                  <a:pt x="978910" y="4163718"/>
                </a:lnTo>
                <a:lnTo>
                  <a:pt x="1000699" y="4163718"/>
                </a:lnTo>
                <a:lnTo>
                  <a:pt x="1000699" y="4822317"/>
                </a:lnTo>
                <a:close/>
              </a:path>
              <a:path w="1974215" h="5142865">
                <a:moveTo>
                  <a:pt x="934785" y="4778192"/>
                </a:moveTo>
                <a:lnTo>
                  <a:pt x="364435" y="4778192"/>
                </a:lnTo>
                <a:lnTo>
                  <a:pt x="364435" y="4207842"/>
                </a:lnTo>
                <a:lnTo>
                  <a:pt x="934785" y="4207842"/>
                </a:lnTo>
                <a:lnTo>
                  <a:pt x="934785" y="4229632"/>
                </a:lnTo>
                <a:lnTo>
                  <a:pt x="386225" y="4229632"/>
                </a:lnTo>
                <a:lnTo>
                  <a:pt x="386225" y="4756402"/>
                </a:lnTo>
                <a:lnTo>
                  <a:pt x="934785" y="4756402"/>
                </a:lnTo>
                <a:lnTo>
                  <a:pt x="934785" y="4778192"/>
                </a:lnTo>
                <a:close/>
              </a:path>
              <a:path w="1974215" h="5142865">
                <a:moveTo>
                  <a:pt x="934785" y="4756402"/>
                </a:moveTo>
                <a:lnTo>
                  <a:pt x="912995" y="4756402"/>
                </a:lnTo>
                <a:lnTo>
                  <a:pt x="912995" y="4229632"/>
                </a:lnTo>
                <a:lnTo>
                  <a:pt x="934785" y="4229632"/>
                </a:lnTo>
                <a:lnTo>
                  <a:pt x="934785" y="4756402"/>
                </a:lnTo>
                <a:close/>
              </a:path>
              <a:path w="1974215" h="5142865">
                <a:moveTo>
                  <a:pt x="761556" y="4604962"/>
                </a:moveTo>
                <a:lnTo>
                  <a:pt x="537665" y="4604962"/>
                </a:lnTo>
                <a:lnTo>
                  <a:pt x="537665" y="4381071"/>
                </a:lnTo>
                <a:lnTo>
                  <a:pt x="761556" y="4381071"/>
                </a:lnTo>
                <a:lnTo>
                  <a:pt x="761556" y="4604962"/>
                </a:lnTo>
                <a:close/>
              </a:path>
              <a:path w="1974215" h="5142865">
                <a:moveTo>
                  <a:pt x="158303" y="5142627"/>
                </a:moveTo>
                <a:lnTo>
                  <a:pt x="0" y="5142627"/>
                </a:lnTo>
                <a:lnTo>
                  <a:pt x="0" y="4984324"/>
                </a:lnTo>
                <a:lnTo>
                  <a:pt x="158303" y="5142627"/>
                </a:lnTo>
                <a:close/>
              </a:path>
              <a:path w="1974215" h="5142865">
                <a:moveTo>
                  <a:pt x="1973825" y="4844106"/>
                </a:moveTo>
                <a:lnTo>
                  <a:pt x="1584232" y="4844106"/>
                </a:lnTo>
                <a:lnTo>
                  <a:pt x="1584232" y="4141927"/>
                </a:lnTo>
                <a:lnTo>
                  <a:pt x="1973825" y="4141927"/>
                </a:lnTo>
                <a:lnTo>
                  <a:pt x="1973825" y="4163718"/>
                </a:lnTo>
                <a:lnTo>
                  <a:pt x="1606022" y="4163718"/>
                </a:lnTo>
                <a:lnTo>
                  <a:pt x="1606022" y="4822317"/>
                </a:lnTo>
                <a:lnTo>
                  <a:pt x="1973825" y="4822317"/>
                </a:lnTo>
                <a:lnTo>
                  <a:pt x="1973825" y="4844106"/>
                </a:lnTo>
                <a:close/>
              </a:path>
              <a:path w="1974215" h="5142865">
                <a:moveTo>
                  <a:pt x="1973825" y="4778192"/>
                </a:moveTo>
                <a:lnTo>
                  <a:pt x="1650146" y="4778192"/>
                </a:lnTo>
                <a:lnTo>
                  <a:pt x="1650146" y="4207842"/>
                </a:lnTo>
                <a:lnTo>
                  <a:pt x="1973825" y="4207842"/>
                </a:lnTo>
                <a:lnTo>
                  <a:pt x="1973825" y="4229632"/>
                </a:lnTo>
                <a:lnTo>
                  <a:pt x="1671936" y="4229632"/>
                </a:lnTo>
                <a:lnTo>
                  <a:pt x="1671936" y="4756402"/>
                </a:lnTo>
                <a:lnTo>
                  <a:pt x="1973825" y="4756402"/>
                </a:lnTo>
                <a:lnTo>
                  <a:pt x="1973825" y="4778192"/>
                </a:lnTo>
                <a:close/>
              </a:path>
              <a:path w="1974215" h="5142865">
                <a:moveTo>
                  <a:pt x="1973825" y="4604962"/>
                </a:moveTo>
                <a:lnTo>
                  <a:pt x="1823376" y="4604962"/>
                </a:lnTo>
                <a:lnTo>
                  <a:pt x="1823376" y="4381071"/>
                </a:lnTo>
                <a:lnTo>
                  <a:pt x="1973825" y="4381071"/>
                </a:lnTo>
                <a:lnTo>
                  <a:pt x="1973825" y="4604962"/>
                </a:lnTo>
                <a:close/>
              </a:path>
              <a:path w="1974215" h="5142865">
                <a:moveTo>
                  <a:pt x="1444014" y="5142627"/>
                </a:moveTo>
                <a:lnTo>
                  <a:pt x="1127408" y="5142627"/>
                </a:lnTo>
                <a:lnTo>
                  <a:pt x="1285711" y="4984324"/>
                </a:lnTo>
                <a:lnTo>
                  <a:pt x="1444014" y="5142627"/>
                </a:lnTo>
                <a:close/>
              </a:path>
            </a:pathLst>
          </a:custGeom>
          <a:solidFill>
            <a:srgbClr val="B94A2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16314174" y="5144044"/>
            <a:ext cx="1974214" cy="5130800"/>
          </a:xfrm>
          <a:custGeom>
            <a:avLst/>
            <a:gdLst/>
            <a:ahLst/>
            <a:cxnLst/>
            <a:rect l="l" t="t" r="r" b="b"/>
            <a:pathLst>
              <a:path w="1974215" h="5130800">
                <a:moveTo>
                  <a:pt x="491317" y="177800"/>
                </a:moveTo>
                <a:lnTo>
                  <a:pt x="422614" y="177800"/>
                </a:lnTo>
                <a:lnTo>
                  <a:pt x="611968" y="0"/>
                </a:lnTo>
                <a:lnTo>
                  <a:pt x="673633" y="0"/>
                </a:lnTo>
                <a:lnTo>
                  <a:pt x="700684" y="25400"/>
                </a:lnTo>
                <a:lnTo>
                  <a:pt x="642800" y="25400"/>
                </a:lnTo>
                <a:lnTo>
                  <a:pt x="491317" y="177800"/>
                </a:lnTo>
                <a:close/>
              </a:path>
              <a:path w="1974215" h="5130800">
                <a:moveTo>
                  <a:pt x="1776941" y="177800"/>
                </a:moveTo>
                <a:lnTo>
                  <a:pt x="1708216" y="177800"/>
                </a:lnTo>
                <a:lnTo>
                  <a:pt x="1897679" y="0"/>
                </a:lnTo>
                <a:lnTo>
                  <a:pt x="1959345" y="0"/>
                </a:lnTo>
                <a:lnTo>
                  <a:pt x="1973825" y="12700"/>
                </a:lnTo>
                <a:lnTo>
                  <a:pt x="1973825" y="25400"/>
                </a:lnTo>
                <a:lnTo>
                  <a:pt x="1928512" y="25400"/>
                </a:lnTo>
                <a:lnTo>
                  <a:pt x="1776941" y="177800"/>
                </a:lnTo>
                <a:close/>
              </a:path>
              <a:path w="1974215" h="5130800">
                <a:moveTo>
                  <a:pt x="668855" y="406400"/>
                </a:moveTo>
                <a:lnTo>
                  <a:pt x="642800" y="406400"/>
                </a:lnTo>
                <a:lnTo>
                  <a:pt x="832263" y="215900"/>
                </a:lnTo>
                <a:lnTo>
                  <a:pt x="642800" y="25400"/>
                </a:lnTo>
                <a:lnTo>
                  <a:pt x="700684" y="25400"/>
                </a:lnTo>
                <a:lnTo>
                  <a:pt x="862987" y="177800"/>
                </a:lnTo>
                <a:lnTo>
                  <a:pt x="903345" y="177800"/>
                </a:lnTo>
                <a:lnTo>
                  <a:pt x="668855" y="406400"/>
                </a:lnTo>
                <a:close/>
              </a:path>
              <a:path w="1974215" h="5130800">
                <a:moveTo>
                  <a:pt x="1973825" y="63500"/>
                </a:moveTo>
                <a:lnTo>
                  <a:pt x="1928512" y="25400"/>
                </a:lnTo>
                <a:lnTo>
                  <a:pt x="1973825" y="25400"/>
                </a:lnTo>
                <a:lnTo>
                  <a:pt x="1973825" y="63500"/>
                </a:lnTo>
                <a:close/>
              </a:path>
              <a:path w="1974215" h="5130800">
                <a:moveTo>
                  <a:pt x="369338" y="1143000"/>
                </a:moveTo>
                <a:lnTo>
                  <a:pt x="136186" y="914400"/>
                </a:lnTo>
                <a:lnTo>
                  <a:pt x="189462" y="850900"/>
                </a:lnTo>
                <a:lnTo>
                  <a:pt x="0" y="673100"/>
                </a:lnTo>
                <a:lnTo>
                  <a:pt x="0" y="609600"/>
                </a:lnTo>
                <a:lnTo>
                  <a:pt x="189462" y="419100"/>
                </a:lnTo>
                <a:lnTo>
                  <a:pt x="136186" y="368300"/>
                </a:lnTo>
                <a:lnTo>
                  <a:pt x="369338" y="127000"/>
                </a:lnTo>
                <a:lnTo>
                  <a:pt x="409295" y="165100"/>
                </a:lnTo>
                <a:lnTo>
                  <a:pt x="369338" y="165100"/>
                </a:lnTo>
                <a:lnTo>
                  <a:pt x="166910" y="368300"/>
                </a:lnTo>
                <a:lnTo>
                  <a:pt x="245073" y="444500"/>
                </a:lnTo>
                <a:lnTo>
                  <a:pt x="220295" y="444500"/>
                </a:lnTo>
                <a:lnTo>
                  <a:pt x="30832" y="635000"/>
                </a:lnTo>
                <a:lnTo>
                  <a:pt x="220295" y="825500"/>
                </a:lnTo>
                <a:lnTo>
                  <a:pt x="253955" y="825500"/>
                </a:lnTo>
                <a:lnTo>
                  <a:pt x="166910" y="914400"/>
                </a:lnTo>
                <a:lnTo>
                  <a:pt x="369338" y="1117600"/>
                </a:lnTo>
                <a:lnTo>
                  <a:pt x="395976" y="1117600"/>
                </a:lnTo>
                <a:lnTo>
                  <a:pt x="369338" y="1143000"/>
                </a:lnTo>
                <a:close/>
              </a:path>
              <a:path w="1974215" h="5130800">
                <a:moveTo>
                  <a:pt x="903345" y="177800"/>
                </a:moveTo>
                <a:lnTo>
                  <a:pt x="862987" y="177800"/>
                </a:lnTo>
                <a:lnTo>
                  <a:pt x="916263" y="127000"/>
                </a:lnTo>
                <a:lnTo>
                  <a:pt x="953077" y="165100"/>
                </a:lnTo>
                <a:lnTo>
                  <a:pt x="916372" y="165100"/>
                </a:lnTo>
                <a:lnTo>
                  <a:pt x="903345" y="177800"/>
                </a:lnTo>
                <a:close/>
              </a:path>
              <a:path w="1974215" h="5130800">
                <a:moveTo>
                  <a:pt x="1341696" y="609600"/>
                </a:moveTo>
                <a:lnTo>
                  <a:pt x="1285602" y="609600"/>
                </a:lnTo>
                <a:lnTo>
                  <a:pt x="1475065" y="419100"/>
                </a:lnTo>
                <a:lnTo>
                  <a:pt x="1421788" y="368300"/>
                </a:lnTo>
                <a:lnTo>
                  <a:pt x="1654940" y="127000"/>
                </a:lnTo>
                <a:lnTo>
                  <a:pt x="1694897" y="165100"/>
                </a:lnTo>
                <a:lnTo>
                  <a:pt x="1654940" y="165100"/>
                </a:lnTo>
                <a:lnTo>
                  <a:pt x="1452621" y="368300"/>
                </a:lnTo>
                <a:lnTo>
                  <a:pt x="1530784" y="444500"/>
                </a:lnTo>
                <a:lnTo>
                  <a:pt x="1505897" y="444500"/>
                </a:lnTo>
                <a:lnTo>
                  <a:pt x="1341696" y="609600"/>
                </a:lnTo>
                <a:close/>
              </a:path>
              <a:path w="1974215" h="5130800">
                <a:moveTo>
                  <a:pt x="642800" y="431800"/>
                </a:moveTo>
                <a:lnTo>
                  <a:pt x="369338" y="165100"/>
                </a:lnTo>
                <a:lnTo>
                  <a:pt x="409295" y="165100"/>
                </a:lnTo>
                <a:lnTo>
                  <a:pt x="422614" y="177800"/>
                </a:lnTo>
                <a:lnTo>
                  <a:pt x="491317" y="177800"/>
                </a:lnTo>
                <a:lnTo>
                  <a:pt x="453446" y="215900"/>
                </a:lnTo>
                <a:lnTo>
                  <a:pt x="642800" y="406400"/>
                </a:lnTo>
                <a:lnTo>
                  <a:pt x="668855" y="406400"/>
                </a:lnTo>
                <a:lnTo>
                  <a:pt x="642800" y="431800"/>
                </a:lnTo>
                <a:close/>
              </a:path>
              <a:path w="1974215" h="5130800">
                <a:moveTo>
                  <a:pt x="942278" y="1117600"/>
                </a:moveTo>
                <a:lnTo>
                  <a:pt x="916481" y="1117600"/>
                </a:lnTo>
                <a:lnTo>
                  <a:pt x="1118800" y="914400"/>
                </a:lnTo>
                <a:lnTo>
                  <a:pt x="845228" y="635000"/>
                </a:lnTo>
                <a:lnTo>
                  <a:pt x="1118691" y="368300"/>
                </a:lnTo>
                <a:lnTo>
                  <a:pt x="916372" y="165100"/>
                </a:lnTo>
                <a:lnTo>
                  <a:pt x="953077" y="165100"/>
                </a:lnTo>
                <a:lnTo>
                  <a:pt x="1149415" y="368300"/>
                </a:lnTo>
                <a:lnTo>
                  <a:pt x="1096139" y="419100"/>
                </a:lnTo>
                <a:lnTo>
                  <a:pt x="1121400" y="444500"/>
                </a:lnTo>
                <a:lnTo>
                  <a:pt x="1065415" y="444500"/>
                </a:lnTo>
                <a:lnTo>
                  <a:pt x="875952" y="635000"/>
                </a:lnTo>
                <a:lnTo>
                  <a:pt x="1065415" y="825500"/>
                </a:lnTo>
                <a:lnTo>
                  <a:pt x="1123314" y="825500"/>
                </a:lnTo>
                <a:lnTo>
                  <a:pt x="1096248" y="850900"/>
                </a:lnTo>
                <a:lnTo>
                  <a:pt x="1149524" y="914400"/>
                </a:lnTo>
                <a:lnTo>
                  <a:pt x="942278" y="1117600"/>
                </a:lnTo>
                <a:close/>
              </a:path>
              <a:path w="1974215" h="5130800">
                <a:moveTo>
                  <a:pt x="1928512" y="431800"/>
                </a:moveTo>
                <a:lnTo>
                  <a:pt x="1654940" y="165100"/>
                </a:lnTo>
                <a:lnTo>
                  <a:pt x="1694897" y="165100"/>
                </a:lnTo>
                <a:lnTo>
                  <a:pt x="1708216" y="177800"/>
                </a:lnTo>
                <a:lnTo>
                  <a:pt x="1776941" y="177800"/>
                </a:lnTo>
                <a:lnTo>
                  <a:pt x="1739049" y="215900"/>
                </a:lnTo>
                <a:lnTo>
                  <a:pt x="1928512" y="406400"/>
                </a:lnTo>
                <a:lnTo>
                  <a:pt x="1958721" y="406400"/>
                </a:lnTo>
                <a:lnTo>
                  <a:pt x="1928512" y="431800"/>
                </a:lnTo>
                <a:close/>
              </a:path>
              <a:path w="1974215" h="5130800">
                <a:moveTo>
                  <a:pt x="1958721" y="406400"/>
                </a:moveTo>
                <a:lnTo>
                  <a:pt x="1928512" y="406400"/>
                </a:lnTo>
                <a:lnTo>
                  <a:pt x="1973825" y="355600"/>
                </a:lnTo>
                <a:lnTo>
                  <a:pt x="1973825" y="393700"/>
                </a:lnTo>
                <a:lnTo>
                  <a:pt x="1958721" y="406400"/>
                </a:lnTo>
                <a:close/>
              </a:path>
              <a:path w="1974215" h="5130800">
                <a:moveTo>
                  <a:pt x="253955" y="825500"/>
                </a:moveTo>
                <a:lnTo>
                  <a:pt x="220295" y="825500"/>
                </a:lnTo>
                <a:lnTo>
                  <a:pt x="409649" y="635000"/>
                </a:lnTo>
                <a:lnTo>
                  <a:pt x="220295" y="444500"/>
                </a:lnTo>
                <a:lnTo>
                  <a:pt x="245073" y="444500"/>
                </a:lnTo>
                <a:lnTo>
                  <a:pt x="440481" y="635000"/>
                </a:lnTo>
                <a:lnTo>
                  <a:pt x="253955" y="825500"/>
                </a:lnTo>
                <a:close/>
              </a:path>
              <a:path w="1974215" h="5130800">
                <a:moveTo>
                  <a:pt x="1123314" y="825500"/>
                </a:moveTo>
                <a:lnTo>
                  <a:pt x="1065415" y="825500"/>
                </a:lnTo>
                <a:lnTo>
                  <a:pt x="1254878" y="635000"/>
                </a:lnTo>
                <a:lnTo>
                  <a:pt x="1065415" y="444500"/>
                </a:lnTo>
                <a:lnTo>
                  <a:pt x="1121400" y="444500"/>
                </a:lnTo>
                <a:lnTo>
                  <a:pt x="1285602" y="609600"/>
                </a:lnTo>
                <a:lnTo>
                  <a:pt x="1341696" y="609600"/>
                </a:lnTo>
                <a:lnTo>
                  <a:pt x="1316434" y="635000"/>
                </a:lnTo>
                <a:lnTo>
                  <a:pt x="1354327" y="673100"/>
                </a:lnTo>
                <a:lnTo>
                  <a:pt x="1285711" y="673100"/>
                </a:lnTo>
                <a:lnTo>
                  <a:pt x="1123314" y="825500"/>
                </a:lnTo>
                <a:close/>
              </a:path>
              <a:path w="1974215" h="5130800">
                <a:moveTo>
                  <a:pt x="1539667" y="825500"/>
                </a:moveTo>
                <a:lnTo>
                  <a:pt x="1505897" y="825500"/>
                </a:lnTo>
                <a:lnTo>
                  <a:pt x="1695360" y="635000"/>
                </a:lnTo>
                <a:lnTo>
                  <a:pt x="1505897" y="444500"/>
                </a:lnTo>
                <a:lnTo>
                  <a:pt x="1530784" y="444500"/>
                </a:lnTo>
                <a:lnTo>
                  <a:pt x="1726193" y="635000"/>
                </a:lnTo>
                <a:lnTo>
                  <a:pt x="1539667" y="825500"/>
                </a:lnTo>
                <a:close/>
              </a:path>
              <a:path w="1974215" h="5130800">
                <a:moveTo>
                  <a:pt x="1655049" y="1143000"/>
                </a:moveTo>
                <a:lnTo>
                  <a:pt x="1421897" y="914400"/>
                </a:lnTo>
                <a:lnTo>
                  <a:pt x="1475174" y="850900"/>
                </a:lnTo>
                <a:lnTo>
                  <a:pt x="1285711" y="673100"/>
                </a:lnTo>
                <a:lnTo>
                  <a:pt x="1354327" y="673100"/>
                </a:lnTo>
                <a:lnTo>
                  <a:pt x="1505897" y="825500"/>
                </a:lnTo>
                <a:lnTo>
                  <a:pt x="1539667" y="825500"/>
                </a:lnTo>
                <a:lnTo>
                  <a:pt x="1452621" y="914400"/>
                </a:lnTo>
                <a:lnTo>
                  <a:pt x="1654940" y="1117600"/>
                </a:lnTo>
                <a:lnTo>
                  <a:pt x="1681687" y="1117600"/>
                </a:lnTo>
                <a:lnTo>
                  <a:pt x="1655049" y="1143000"/>
                </a:lnTo>
                <a:close/>
              </a:path>
              <a:path w="1974215" h="5130800">
                <a:moveTo>
                  <a:pt x="395976" y="1117600"/>
                </a:moveTo>
                <a:lnTo>
                  <a:pt x="369338" y="1117600"/>
                </a:lnTo>
                <a:lnTo>
                  <a:pt x="642800" y="838200"/>
                </a:lnTo>
                <a:lnTo>
                  <a:pt x="667681" y="863600"/>
                </a:lnTo>
                <a:lnTo>
                  <a:pt x="642800" y="863600"/>
                </a:lnTo>
                <a:lnTo>
                  <a:pt x="453446" y="1054100"/>
                </a:lnTo>
                <a:lnTo>
                  <a:pt x="491317" y="1092200"/>
                </a:lnTo>
                <a:lnTo>
                  <a:pt x="422614" y="1092200"/>
                </a:lnTo>
                <a:lnTo>
                  <a:pt x="395976" y="1117600"/>
                </a:lnTo>
                <a:close/>
              </a:path>
              <a:path w="1974215" h="5130800">
                <a:moveTo>
                  <a:pt x="1681687" y="1117600"/>
                </a:moveTo>
                <a:lnTo>
                  <a:pt x="1654940" y="1117600"/>
                </a:lnTo>
                <a:lnTo>
                  <a:pt x="1928512" y="838200"/>
                </a:lnTo>
                <a:lnTo>
                  <a:pt x="1951168" y="863600"/>
                </a:lnTo>
                <a:lnTo>
                  <a:pt x="1928512" y="863600"/>
                </a:lnTo>
                <a:lnTo>
                  <a:pt x="1739049" y="1054100"/>
                </a:lnTo>
                <a:lnTo>
                  <a:pt x="1776941" y="1092200"/>
                </a:lnTo>
                <a:lnTo>
                  <a:pt x="1708325" y="1092200"/>
                </a:lnTo>
                <a:lnTo>
                  <a:pt x="1681687" y="1117600"/>
                </a:lnTo>
                <a:close/>
              </a:path>
              <a:path w="1974215" h="5130800">
                <a:moveTo>
                  <a:pt x="711526" y="1244600"/>
                </a:moveTo>
                <a:lnTo>
                  <a:pt x="642800" y="1244600"/>
                </a:lnTo>
                <a:lnTo>
                  <a:pt x="832263" y="1054100"/>
                </a:lnTo>
                <a:lnTo>
                  <a:pt x="642800" y="863600"/>
                </a:lnTo>
                <a:lnTo>
                  <a:pt x="667681" y="863600"/>
                </a:lnTo>
                <a:lnTo>
                  <a:pt x="891601" y="1092200"/>
                </a:lnTo>
                <a:lnTo>
                  <a:pt x="863096" y="1092200"/>
                </a:lnTo>
                <a:lnTo>
                  <a:pt x="711526" y="1244600"/>
                </a:lnTo>
                <a:close/>
              </a:path>
              <a:path w="1974215" h="5130800">
                <a:moveTo>
                  <a:pt x="1973825" y="914400"/>
                </a:moveTo>
                <a:lnTo>
                  <a:pt x="1928512" y="863600"/>
                </a:lnTo>
                <a:lnTo>
                  <a:pt x="1951168" y="863600"/>
                </a:lnTo>
                <a:lnTo>
                  <a:pt x="1973825" y="889000"/>
                </a:lnTo>
                <a:lnTo>
                  <a:pt x="1973825" y="914400"/>
                </a:lnTo>
                <a:close/>
              </a:path>
              <a:path w="1974215" h="5130800">
                <a:moveTo>
                  <a:pt x="478599" y="1473200"/>
                </a:moveTo>
                <a:lnTo>
                  <a:pt x="422614" y="1473200"/>
                </a:lnTo>
                <a:lnTo>
                  <a:pt x="612077" y="1282700"/>
                </a:lnTo>
                <a:lnTo>
                  <a:pt x="422614" y="1092200"/>
                </a:lnTo>
                <a:lnTo>
                  <a:pt x="491317" y="1092200"/>
                </a:lnTo>
                <a:lnTo>
                  <a:pt x="642800" y="1244600"/>
                </a:lnTo>
                <a:lnTo>
                  <a:pt x="711526" y="1244600"/>
                </a:lnTo>
                <a:lnTo>
                  <a:pt x="673633" y="1282700"/>
                </a:lnTo>
                <a:lnTo>
                  <a:pt x="698895" y="1308100"/>
                </a:lnTo>
                <a:lnTo>
                  <a:pt x="642800" y="1308100"/>
                </a:lnTo>
                <a:lnTo>
                  <a:pt x="478599" y="1473200"/>
                </a:lnTo>
                <a:close/>
              </a:path>
              <a:path w="1974215" h="5130800">
                <a:moveTo>
                  <a:pt x="916372" y="1143000"/>
                </a:moveTo>
                <a:lnTo>
                  <a:pt x="863096" y="1092200"/>
                </a:lnTo>
                <a:lnTo>
                  <a:pt x="891601" y="1092200"/>
                </a:lnTo>
                <a:lnTo>
                  <a:pt x="916481" y="1117600"/>
                </a:lnTo>
                <a:lnTo>
                  <a:pt x="942278" y="1117600"/>
                </a:lnTo>
                <a:lnTo>
                  <a:pt x="916372" y="1143000"/>
                </a:lnTo>
                <a:close/>
              </a:path>
              <a:path w="1974215" h="5130800">
                <a:moveTo>
                  <a:pt x="1764311" y="1473200"/>
                </a:moveTo>
                <a:lnTo>
                  <a:pt x="1708325" y="1473200"/>
                </a:lnTo>
                <a:lnTo>
                  <a:pt x="1897788" y="1282700"/>
                </a:lnTo>
                <a:lnTo>
                  <a:pt x="1708325" y="1092200"/>
                </a:lnTo>
                <a:lnTo>
                  <a:pt x="1776941" y="1092200"/>
                </a:lnTo>
                <a:lnTo>
                  <a:pt x="1928512" y="1244600"/>
                </a:lnTo>
                <a:lnTo>
                  <a:pt x="1973825" y="1244600"/>
                </a:lnTo>
                <a:lnTo>
                  <a:pt x="1973825" y="1270000"/>
                </a:lnTo>
                <a:lnTo>
                  <a:pt x="1959236" y="1282700"/>
                </a:lnTo>
                <a:lnTo>
                  <a:pt x="1973825" y="1295400"/>
                </a:lnTo>
                <a:lnTo>
                  <a:pt x="1973825" y="1308100"/>
                </a:lnTo>
                <a:lnTo>
                  <a:pt x="1928512" y="1308100"/>
                </a:lnTo>
                <a:lnTo>
                  <a:pt x="1764311" y="1473200"/>
                </a:lnTo>
                <a:close/>
              </a:path>
              <a:path w="1974215" h="5130800">
                <a:moveTo>
                  <a:pt x="1973825" y="1244600"/>
                </a:moveTo>
                <a:lnTo>
                  <a:pt x="1928512" y="1244600"/>
                </a:lnTo>
                <a:lnTo>
                  <a:pt x="1973825" y="1206500"/>
                </a:lnTo>
                <a:lnTo>
                  <a:pt x="1973825" y="1244600"/>
                </a:lnTo>
                <a:close/>
              </a:path>
              <a:path w="1974215" h="5130800">
                <a:moveTo>
                  <a:pt x="668855" y="1689100"/>
                </a:moveTo>
                <a:lnTo>
                  <a:pt x="642800" y="1689100"/>
                </a:lnTo>
                <a:lnTo>
                  <a:pt x="832263" y="1498600"/>
                </a:lnTo>
                <a:lnTo>
                  <a:pt x="642800" y="1308100"/>
                </a:lnTo>
                <a:lnTo>
                  <a:pt x="698895" y="1308100"/>
                </a:lnTo>
                <a:lnTo>
                  <a:pt x="863096" y="1473200"/>
                </a:lnTo>
                <a:lnTo>
                  <a:pt x="890318" y="1473200"/>
                </a:lnTo>
                <a:lnTo>
                  <a:pt x="668855" y="1689100"/>
                </a:lnTo>
                <a:close/>
              </a:path>
              <a:path w="1974215" h="5130800">
                <a:moveTo>
                  <a:pt x="1973825" y="1358900"/>
                </a:moveTo>
                <a:lnTo>
                  <a:pt x="1928512" y="1308100"/>
                </a:lnTo>
                <a:lnTo>
                  <a:pt x="1973825" y="1308100"/>
                </a:lnTo>
                <a:lnTo>
                  <a:pt x="1973825" y="1358900"/>
                </a:lnTo>
                <a:close/>
              </a:path>
              <a:path w="1974215" h="5130800">
                <a:moveTo>
                  <a:pt x="369338" y="2425700"/>
                </a:moveTo>
                <a:lnTo>
                  <a:pt x="136186" y="2197100"/>
                </a:lnTo>
                <a:lnTo>
                  <a:pt x="189462" y="2146300"/>
                </a:lnTo>
                <a:lnTo>
                  <a:pt x="0" y="1955800"/>
                </a:lnTo>
                <a:lnTo>
                  <a:pt x="0" y="1892300"/>
                </a:lnTo>
                <a:lnTo>
                  <a:pt x="189462" y="1701800"/>
                </a:lnTo>
                <a:lnTo>
                  <a:pt x="136186" y="1651000"/>
                </a:lnTo>
                <a:lnTo>
                  <a:pt x="369338" y="1409700"/>
                </a:lnTo>
                <a:lnTo>
                  <a:pt x="401303" y="1447800"/>
                </a:lnTo>
                <a:lnTo>
                  <a:pt x="369229" y="1447800"/>
                </a:lnTo>
                <a:lnTo>
                  <a:pt x="166910" y="1651000"/>
                </a:lnTo>
                <a:lnTo>
                  <a:pt x="245073" y="1727200"/>
                </a:lnTo>
                <a:lnTo>
                  <a:pt x="220295" y="1727200"/>
                </a:lnTo>
                <a:lnTo>
                  <a:pt x="30832" y="1917700"/>
                </a:lnTo>
                <a:lnTo>
                  <a:pt x="220295" y="2108200"/>
                </a:lnTo>
                <a:lnTo>
                  <a:pt x="253955" y="2108200"/>
                </a:lnTo>
                <a:lnTo>
                  <a:pt x="166910" y="2197100"/>
                </a:lnTo>
                <a:lnTo>
                  <a:pt x="369338" y="2400300"/>
                </a:lnTo>
                <a:lnTo>
                  <a:pt x="395976" y="2400300"/>
                </a:lnTo>
                <a:lnTo>
                  <a:pt x="369338" y="2425700"/>
                </a:lnTo>
                <a:close/>
              </a:path>
              <a:path w="1974215" h="5130800">
                <a:moveTo>
                  <a:pt x="890318" y="1473200"/>
                </a:moveTo>
                <a:lnTo>
                  <a:pt x="863096" y="1473200"/>
                </a:lnTo>
                <a:lnTo>
                  <a:pt x="916372" y="1409700"/>
                </a:lnTo>
                <a:lnTo>
                  <a:pt x="953186" y="1447800"/>
                </a:lnTo>
                <a:lnTo>
                  <a:pt x="916372" y="1447800"/>
                </a:lnTo>
                <a:lnTo>
                  <a:pt x="890318" y="1473200"/>
                </a:lnTo>
                <a:close/>
              </a:path>
              <a:path w="1974215" h="5130800">
                <a:moveTo>
                  <a:pt x="1341696" y="1892300"/>
                </a:moveTo>
                <a:lnTo>
                  <a:pt x="1285711" y="1892300"/>
                </a:lnTo>
                <a:lnTo>
                  <a:pt x="1475174" y="1701800"/>
                </a:lnTo>
                <a:lnTo>
                  <a:pt x="1421897" y="1651000"/>
                </a:lnTo>
                <a:lnTo>
                  <a:pt x="1655049" y="1409700"/>
                </a:lnTo>
                <a:lnTo>
                  <a:pt x="1687015" y="1447800"/>
                </a:lnTo>
                <a:lnTo>
                  <a:pt x="1654940" y="1447800"/>
                </a:lnTo>
                <a:lnTo>
                  <a:pt x="1452621" y="1651000"/>
                </a:lnTo>
                <a:lnTo>
                  <a:pt x="1530784" y="1727200"/>
                </a:lnTo>
                <a:lnTo>
                  <a:pt x="1505897" y="1727200"/>
                </a:lnTo>
                <a:lnTo>
                  <a:pt x="1341696" y="1892300"/>
                </a:lnTo>
                <a:close/>
              </a:path>
              <a:path w="1974215" h="5130800">
                <a:moveTo>
                  <a:pt x="642800" y="1714500"/>
                </a:moveTo>
                <a:lnTo>
                  <a:pt x="369229" y="1447800"/>
                </a:lnTo>
                <a:lnTo>
                  <a:pt x="401303" y="1447800"/>
                </a:lnTo>
                <a:lnTo>
                  <a:pt x="422614" y="1473200"/>
                </a:lnTo>
                <a:lnTo>
                  <a:pt x="478599" y="1473200"/>
                </a:lnTo>
                <a:lnTo>
                  <a:pt x="453338" y="1498600"/>
                </a:lnTo>
                <a:lnTo>
                  <a:pt x="642800" y="1689100"/>
                </a:lnTo>
                <a:lnTo>
                  <a:pt x="668855" y="1689100"/>
                </a:lnTo>
                <a:lnTo>
                  <a:pt x="642800" y="1714500"/>
                </a:lnTo>
                <a:close/>
              </a:path>
              <a:path w="1974215" h="5130800">
                <a:moveTo>
                  <a:pt x="942278" y="2400300"/>
                </a:moveTo>
                <a:lnTo>
                  <a:pt x="916372" y="2400300"/>
                </a:lnTo>
                <a:lnTo>
                  <a:pt x="1118691" y="2197100"/>
                </a:lnTo>
                <a:lnTo>
                  <a:pt x="845119" y="1917700"/>
                </a:lnTo>
                <a:lnTo>
                  <a:pt x="1118691" y="1651000"/>
                </a:lnTo>
                <a:lnTo>
                  <a:pt x="916372" y="1447800"/>
                </a:lnTo>
                <a:lnTo>
                  <a:pt x="953186" y="1447800"/>
                </a:lnTo>
                <a:lnTo>
                  <a:pt x="1149524" y="1651000"/>
                </a:lnTo>
                <a:lnTo>
                  <a:pt x="1096248" y="1701800"/>
                </a:lnTo>
                <a:lnTo>
                  <a:pt x="1121509" y="1727200"/>
                </a:lnTo>
                <a:lnTo>
                  <a:pt x="1065415" y="1727200"/>
                </a:lnTo>
                <a:lnTo>
                  <a:pt x="875952" y="1917700"/>
                </a:lnTo>
                <a:lnTo>
                  <a:pt x="1065415" y="2108200"/>
                </a:lnTo>
                <a:lnTo>
                  <a:pt x="1134140" y="2108200"/>
                </a:lnTo>
                <a:lnTo>
                  <a:pt x="1096248" y="2146300"/>
                </a:lnTo>
                <a:lnTo>
                  <a:pt x="1149524" y="2197100"/>
                </a:lnTo>
                <a:lnTo>
                  <a:pt x="942278" y="2400300"/>
                </a:lnTo>
                <a:close/>
              </a:path>
              <a:path w="1974215" h="5130800">
                <a:moveTo>
                  <a:pt x="1928512" y="1714500"/>
                </a:moveTo>
                <a:lnTo>
                  <a:pt x="1654940" y="1447800"/>
                </a:lnTo>
                <a:lnTo>
                  <a:pt x="1687015" y="1447800"/>
                </a:lnTo>
                <a:lnTo>
                  <a:pt x="1708325" y="1473200"/>
                </a:lnTo>
                <a:lnTo>
                  <a:pt x="1764311" y="1473200"/>
                </a:lnTo>
                <a:lnTo>
                  <a:pt x="1739049" y="1498600"/>
                </a:lnTo>
                <a:lnTo>
                  <a:pt x="1928512" y="1689100"/>
                </a:lnTo>
                <a:lnTo>
                  <a:pt x="1958721" y="1689100"/>
                </a:lnTo>
                <a:lnTo>
                  <a:pt x="1928512" y="1714500"/>
                </a:lnTo>
                <a:close/>
              </a:path>
              <a:path w="1974215" h="5130800">
                <a:moveTo>
                  <a:pt x="1958721" y="1689100"/>
                </a:moveTo>
                <a:lnTo>
                  <a:pt x="1928512" y="1689100"/>
                </a:lnTo>
                <a:lnTo>
                  <a:pt x="1973825" y="1638300"/>
                </a:lnTo>
                <a:lnTo>
                  <a:pt x="1973825" y="1676400"/>
                </a:lnTo>
                <a:lnTo>
                  <a:pt x="1958721" y="1689100"/>
                </a:lnTo>
                <a:close/>
              </a:path>
              <a:path w="1974215" h="5130800">
                <a:moveTo>
                  <a:pt x="253955" y="2108200"/>
                </a:moveTo>
                <a:lnTo>
                  <a:pt x="220295" y="2108200"/>
                </a:lnTo>
                <a:lnTo>
                  <a:pt x="409758" y="1917700"/>
                </a:lnTo>
                <a:lnTo>
                  <a:pt x="220295" y="1727200"/>
                </a:lnTo>
                <a:lnTo>
                  <a:pt x="245073" y="1727200"/>
                </a:lnTo>
                <a:lnTo>
                  <a:pt x="440481" y="1917700"/>
                </a:lnTo>
                <a:lnTo>
                  <a:pt x="253955" y="2108200"/>
                </a:lnTo>
                <a:close/>
              </a:path>
              <a:path w="1974215" h="5130800">
                <a:moveTo>
                  <a:pt x="1134140" y="2108200"/>
                </a:moveTo>
                <a:lnTo>
                  <a:pt x="1065415" y="2108200"/>
                </a:lnTo>
                <a:lnTo>
                  <a:pt x="1254878" y="1917700"/>
                </a:lnTo>
                <a:lnTo>
                  <a:pt x="1065415" y="1727200"/>
                </a:lnTo>
                <a:lnTo>
                  <a:pt x="1121509" y="1727200"/>
                </a:lnTo>
                <a:lnTo>
                  <a:pt x="1285711" y="1892300"/>
                </a:lnTo>
                <a:lnTo>
                  <a:pt x="1341696" y="1892300"/>
                </a:lnTo>
                <a:lnTo>
                  <a:pt x="1316434" y="1917700"/>
                </a:lnTo>
                <a:lnTo>
                  <a:pt x="1354327" y="1955800"/>
                </a:lnTo>
                <a:lnTo>
                  <a:pt x="1285711" y="1955800"/>
                </a:lnTo>
                <a:lnTo>
                  <a:pt x="1134140" y="2108200"/>
                </a:lnTo>
                <a:close/>
              </a:path>
              <a:path w="1974215" h="5130800">
                <a:moveTo>
                  <a:pt x="1539667" y="2108200"/>
                </a:moveTo>
                <a:lnTo>
                  <a:pt x="1505897" y="2108200"/>
                </a:lnTo>
                <a:lnTo>
                  <a:pt x="1695360" y="1917700"/>
                </a:lnTo>
                <a:lnTo>
                  <a:pt x="1505897" y="1727200"/>
                </a:lnTo>
                <a:lnTo>
                  <a:pt x="1530784" y="1727200"/>
                </a:lnTo>
                <a:lnTo>
                  <a:pt x="1726193" y="1917700"/>
                </a:lnTo>
                <a:lnTo>
                  <a:pt x="1539667" y="2108200"/>
                </a:lnTo>
                <a:close/>
              </a:path>
              <a:path w="1974215" h="5130800">
                <a:moveTo>
                  <a:pt x="1655049" y="2425700"/>
                </a:moveTo>
                <a:lnTo>
                  <a:pt x="1421897" y="2197100"/>
                </a:lnTo>
                <a:lnTo>
                  <a:pt x="1475174" y="2146300"/>
                </a:lnTo>
                <a:lnTo>
                  <a:pt x="1285711" y="1955800"/>
                </a:lnTo>
                <a:lnTo>
                  <a:pt x="1354327" y="1955800"/>
                </a:lnTo>
                <a:lnTo>
                  <a:pt x="1505897" y="2108200"/>
                </a:lnTo>
                <a:lnTo>
                  <a:pt x="1539667" y="2108200"/>
                </a:lnTo>
                <a:lnTo>
                  <a:pt x="1452621" y="2197100"/>
                </a:lnTo>
                <a:lnTo>
                  <a:pt x="1654940" y="2400300"/>
                </a:lnTo>
                <a:lnTo>
                  <a:pt x="1681687" y="2400300"/>
                </a:lnTo>
                <a:lnTo>
                  <a:pt x="1655049" y="2425700"/>
                </a:lnTo>
                <a:close/>
              </a:path>
              <a:path w="1974215" h="5130800">
                <a:moveTo>
                  <a:pt x="395976" y="2400300"/>
                </a:moveTo>
                <a:lnTo>
                  <a:pt x="369338" y="2400300"/>
                </a:lnTo>
                <a:lnTo>
                  <a:pt x="642800" y="2120900"/>
                </a:lnTo>
                <a:lnTo>
                  <a:pt x="680106" y="2159000"/>
                </a:lnTo>
                <a:lnTo>
                  <a:pt x="642800" y="2159000"/>
                </a:lnTo>
                <a:lnTo>
                  <a:pt x="453446" y="2349500"/>
                </a:lnTo>
                <a:lnTo>
                  <a:pt x="478694" y="2374900"/>
                </a:lnTo>
                <a:lnTo>
                  <a:pt x="422614" y="2374900"/>
                </a:lnTo>
                <a:lnTo>
                  <a:pt x="395976" y="2400300"/>
                </a:lnTo>
                <a:close/>
              </a:path>
              <a:path w="1974215" h="5130800">
                <a:moveTo>
                  <a:pt x="1681687" y="2400300"/>
                </a:moveTo>
                <a:lnTo>
                  <a:pt x="1654940" y="2400300"/>
                </a:lnTo>
                <a:lnTo>
                  <a:pt x="1928512" y="2120900"/>
                </a:lnTo>
                <a:lnTo>
                  <a:pt x="1962497" y="2159000"/>
                </a:lnTo>
                <a:lnTo>
                  <a:pt x="1928512" y="2159000"/>
                </a:lnTo>
                <a:lnTo>
                  <a:pt x="1739049" y="2349500"/>
                </a:lnTo>
                <a:lnTo>
                  <a:pt x="1764311" y="2374900"/>
                </a:lnTo>
                <a:lnTo>
                  <a:pt x="1708325" y="2374900"/>
                </a:lnTo>
                <a:lnTo>
                  <a:pt x="1681687" y="2400300"/>
                </a:lnTo>
                <a:close/>
              </a:path>
              <a:path w="1974215" h="5130800">
                <a:moveTo>
                  <a:pt x="698895" y="2540000"/>
                </a:moveTo>
                <a:lnTo>
                  <a:pt x="642800" y="2540000"/>
                </a:lnTo>
                <a:lnTo>
                  <a:pt x="832263" y="2349500"/>
                </a:lnTo>
                <a:lnTo>
                  <a:pt x="642800" y="2159000"/>
                </a:lnTo>
                <a:lnTo>
                  <a:pt x="680106" y="2159000"/>
                </a:lnTo>
                <a:lnTo>
                  <a:pt x="891502" y="2374900"/>
                </a:lnTo>
                <a:lnTo>
                  <a:pt x="863096" y="2374900"/>
                </a:lnTo>
                <a:lnTo>
                  <a:pt x="698895" y="2540000"/>
                </a:lnTo>
                <a:close/>
              </a:path>
              <a:path w="1974215" h="5130800">
                <a:moveTo>
                  <a:pt x="1973825" y="2197100"/>
                </a:moveTo>
                <a:lnTo>
                  <a:pt x="1928512" y="2159000"/>
                </a:lnTo>
                <a:lnTo>
                  <a:pt x="1962497" y="2159000"/>
                </a:lnTo>
                <a:lnTo>
                  <a:pt x="1973825" y="2171700"/>
                </a:lnTo>
                <a:lnTo>
                  <a:pt x="1973825" y="2197100"/>
                </a:lnTo>
                <a:close/>
              </a:path>
              <a:path w="1974215" h="5130800">
                <a:moveTo>
                  <a:pt x="478599" y="2755900"/>
                </a:moveTo>
                <a:lnTo>
                  <a:pt x="422614" y="2755900"/>
                </a:lnTo>
                <a:lnTo>
                  <a:pt x="612077" y="2565400"/>
                </a:lnTo>
                <a:lnTo>
                  <a:pt x="422614" y="2374900"/>
                </a:lnTo>
                <a:lnTo>
                  <a:pt x="478694" y="2374900"/>
                </a:lnTo>
                <a:lnTo>
                  <a:pt x="642800" y="2540000"/>
                </a:lnTo>
                <a:lnTo>
                  <a:pt x="698895" y="2540000"/>
                </a:lnTo>
                <a:lnTo>
                  <a:pt x="673633" y="2565400"/>
                </a:lnTo>
                <a:lnTo>
                  <a:pt x="698895" y="2590800"/>
                </a:lnTo>
                <a:lnTo>
                  <a:pt x="642800" y="2590800"/>
                </a:lnTo>
                <a:lnTo>
                  <a:pt x="478599" y="2755900"/>
                </a:lnTo>
                <a:close/>
              </a:path>
              <a:path w="1974215" h="5130800">
                <a:moveTo>
                  <a:pt x="916372" y="2425700"/>
                </a:moveTo>
                <a:lnTo>
                  <a:pt x="863096" y="2374900"/>
                </a:lnTo>
                <a:lnTo>
                  <a:pt x="891502" y="2374900"/>
                </a:lnTo>
                <a:lnTo>
                  <a:pt x="916372" y="2400300"/>
                </a:lnTo>
                <a:lnTo>
                  <a:pt x="942278" y="2400300"/>
                </a:lnTo>
                <a:lnTo>
                  <a:pt x="916372" y="2425700"/>
                </a:lnTo>
                <a:close/>
              </a:path>
              <a:path w="1974215" h="5130800">
                <a:moveTo>
                  <a:pt x="1764311" y="2755900"/>
                </a:moveTo>
                <a:lnTo>
                  <a:pt x="1708325" y="2755900"/>
                </a:lnTo>
                <a:lnTo>
                  <a:pt x="1897788" y="2565400"/>
                </a:lnTo>
                <a:lnTo>
                  <a:pt x="1708325" y="2374900"/>
                </a:lnTo>
                <a:lnTo>
                  <a:pt x="1764311" y="2374900"/>
                </a:lnTo>
                <a:lnTo>
                  <a:pt x="1928512" y="2540000"/>
                </a:lnTo>
                <a:lnTo>
                  <a:pt x="1973825" y="2540000"/>
                </a:lnTo>
                <a:lnTo>
                  <a:pt x="1973825" y="2552700"/>
                </a:lnTo>
                <a:lnTo>
                  <a:pt x="1959236" y="2565400"/>
                </a:lnTo>
                <a:lnTo>
                  <a:pt x="1973825" y="2578100"/>
                </a:lnTo>
                <a:lnTo>
                  <a:pt x="1973825" y="2590800"/>
                </a:lnTo>
                <a:lnTo>
                  <a:pt x="1928512" y="2590800"/>
                </a:lnTo>
                <a:lnTo>
                  <a:pt x="1764311" y="2755900"/>
                </a:lnTo>
                <a:close/>
              </a:path>
              <a:path w="1974215" h="5130800">
                <a:moveTo>
                  <a:pt x="1973825" y="2540000"/>
                </a:moveTo>
                <a:lnTo>
                  <a:pt x="1928512" y="2540000"/>
                </a:lnTo>
                <a:lnTo>
                  <a:pt x="1973825" y="2489200"/>
                </a:lnTo>
                <a:lnTo>
                  <a:pt x="1973825" y="2540000"/>
                </a:lnTo>
                <a:close/>
              </a:path>
              <a:path w="1974215" h="5130800">
                <a:moveTo>
                  <a:pt x="680106" y="2971800"/>
                </a:moveTo>
                <a:lnTo>
                  <a:pt x="642800" y="2971800"/>
                </a:lnTo>
                <a:lnTo>
                  <a:pt x="832263" y="2781300"/>
                </a:lnTo>
                <a:lnTo>
                  <a:pt x="642800" y="2590800"/>
                </a:lnTo>
                <a:lnTo>
                  <a:pt x="698895" y="2590800"/>
                </a:lnTo>
                <a:lnTo>
                  <a:pt x="863096" y="2755900"/>
                </a:lnTo>
                <a:lnTo>
                  <a:pt x="891502" y="2755900"/>
                </a:lnTo>
                <a:lnTo>
                  <a:pt x="680106" y="2971800"/>
                </a:lnTo>
                <a:close/>
              </a:path>
              <a:path w="1974215" h="5130800">
                <a:moveTo>
                  <a:pt x="1973825" y="2641600"/>
                </a:moveTo>
                <a:lnTo>
                  <a:pt x="1928512" y="2590800"/>
                </a:lnTo>
                <a:lnTo>
                  <a:pt x="1973825" y="2590800"/>
                </a:lnTo>
                <a:lnTo>
                  <a:pt x="1973825" y="2641600"/>
                </a:lnTo>
                <a:close/>
              </a:path>
              <a:path w="1974215" h="5130800">
                <a:moveTo>
                  <a:pt x="369338" y="3708400"/>
                </a:moveTo>
                <a:lnTo>
                  <a:pt x="136186" y="3479800"/>
                </a:lnTo>
                <a:lnTo>
                  <a:pt x="189462" y="3429000"/>
                </a:lnTo>
                <a:lnTo>
                  <a:pt x="0" y="3238500"/>
                </a:lnTo>
                <a:lnTo>
                  <a:pt x="0" y="3175000"/>
                </a:lnTo>
                <a:lnTo>
                  <a:pt x="189462" y="2984500"/>
                </a:lnTo>
                <a:lnTo>
                  <a:pt x="136186" y="2933700"/>
                </a:lnTo>
                <a:lnTo>
                  <a:pt x="369338" y="2705100"/>
                </a:lnTo>
                <a:lnTo>
                  <a:pt x="395976" y="2730500"/>
                </a:lnTo>
                <a:lnTo>
                  <a:pt x="369229" y="2730500"/>
                </a:lnTo>
                <a:lnTo>
                  <a:pt x="166910" y="2933700"/>
                </a:lnTo>
                <a:lnTo>
                  <a:pt x="253955" y="3022600"/>
                </a:lnTo>
                <a:lnTo>
                  <a:pt x="220295" y="3022600"/>
                </a:lnTo>
                <a:lnTo>
                  <a:pt x="30832" y="3213100"/>
                </a:lnTo>
                <a:lnTo>
                  <a:pt x="220295" y="3390900"/>
                </a:lnTo>
                <a:lnTo>
                  <a:pt x="258100" y="3390900"/>
                </a:lnTo>
                <a:lnTo>
                  <a:pt x="166910" y="3479800"/>
                </a:lnTo>
                <a:lnTo>
                  <a:pt x="369338" y="3683000"/>
                </a:lnTo>
                <a:lnTo>
                  <a:pt x="395976" y="3683000"/>
                </a:lnTo>
                <a:lnTo>
                  <a:pt x="369338" y="3708400"/>
                </a:lnTo>
                <a:close/>
              </a:path>
              <a:path w="1974215" h="5130800">
                <a:moveTo>
                  <a:pt x="891502" y="2755900"/>
                </a:moveTo>
                <a:lnTo>
                  <a:pt x="863096" y="2755900"/>
                </a:lnTo>
                <a:lnTo>
                  <a:pt x="916372" y="2705100"/>
                </a:lnTo>
                <a:lnTo>
                  <a:pt x="942278" y="2730500"/>
                </a:lnTo>
                <a:lnTo>
                  <a:pt x="916372" y="2730500"/>
                </a:lnTo>
                <a:lnTo>
                  <a:pt x="891502" y="2755900"/>
                </a:lnTo>
                <a:close/>
              </a:path>
              <a:path w="1974215" h="5130800">
                <a:moveTo>
                  <a:pt x="1354327" y="3175000"/>
                </a:moveTo>
                <a:lnTo>
                  <a:pt x="1285711" y="3175000"/>
                </a:lnTo>
                <a:lnTo>
                  <a:pt x="1475174" y="2984500"/>
                </a:lnTo>
                <a:lnTo>
                  <a:pt x="1421897" y="2933700"/>
                </a:lnTo>
                <a:lnTo>
                  <a:pt x="1655049" y="2705100"/>
                </a:lnTo>
                <a:lnTo>
                  <a:pt x="1681687" y="2730500"/>
                </a:lnTo>
                <a:lnTo>
                  <a:pt x="1654940" y="2730500"/>
                </a:lnTo>
                <a:lnTo>
                  <a:pt x="1452621" y="2933700"/>
                </a:lnTo>
                <a:lnTo>
                  <a:pt x="1539667" y="3022600"/>
                </a:lnTo>
                <a:lnTo>
                  <a:pt x="1505897" y="3022600"/>
                </a:lnTo>
                <a:lnTo>
                  <a:pt x="1354327" y="3175000"/>
                </a:lnTo>
                <a:close/>
              </a:path>
              <a:path w="1974215" h="5130800">
                <a:moveTo>
                  <a:pt x="642800" y="3009900"/>
                </a:moveTo>
                <a:lnTo>
                  <a:pt x="369229" y="2730500"/>
                </a:lnTo>
                <a:lnTo>
                  <a:pt x="395976" y="2730500"/>
                </a:lnTo>
                <a:lnTo>
                  <a:pt x="422614" y="2755900"/>
                </a:lnTo>
                <a:lnTo>
                  <a:pt x="478599" y="2755900"/>
                </a:lnTo>
                <a:lnTo>
                  <a:pt x="453338" y="2781300"/>
                </a:lnTo>
                <a:lnTo>
                  <a:pt x="642800" y="2971800"/>
                </a:lnTo>
                <a:lnTo>
                  <a:pt x="680106" y="2971800"/>
                </a:lnTo>
                <a:lnTo>
                  <a:pt x="642800" y="3009900"/>
                </a:lnTo>
                <a:close/>
              </a:path>
              <a:path w="1974215" h="5130800">
                <a:moveTo>
                  <a:pt x="942278" y="3683000"/>
                </a:moveTo>
                <a:lnTo>
                  <a:pt x="916372" y="3683000"/>
                </a:lnTo>
                <a:lnTo>
                  <a:pt x="1118691" y="3479800"/>
                </a:lnTo>
                <a:lnTo>
                  <a:pt x="845119" y="3213100"/>
                </a:lnTo>
                <a:lnTo>
                  <a:pt x="1118691" y="2933700"/>
                </a:lnTo>
                <a:lnTo>
                  <a:pt x="916372" y="2730500"/>
                </a:lnTo>
                <a:lnTo>
                  <a:pt x="942278" y="2730500"/>
                </a:lnTo>
                <a:lnTo>
                  <a:pt x="1149524" y="2933700"/>
                </a:lnTo>
                <a:lnTo>
                  <a:pt x="1096248" y="2984500"/>
                </a:lnTo>
                <a:lnTo>
                  <a:pt x="1134140" y="3022600"/>
                </a:lnTo>
                <a:lnTo>
                  <a:pt x="1065415" y="3022600"/>
                </a:lnTo>
                <a:lnTo>
                  <a:pt x="875952" y="3213100"/>
                </a:lnTo>
                <a:lnTo>
                  <a:pt x="1065415" y="3390900"/>
                </a:lnTo>
                <a:lnTo>
                  <a:pt x="1134140" y="3390900"/>
                </a:lnTo>
                <a:lnTo>
                  <a:pt x="1096248" y="3429000"/>
                </a:lnTo>
                <a:lnTo>
                  <a:pt x="1149524" y="3479800"/>
                </a:lnTo>
                <a:lnTo>
                  <a:pt x="942278" y="3683000"/>
                </a:lnTo>
                <a:close/>
              </a:path>
              <a:path w="1974215" h="5130800">
                <a:moveTo>
                  <a:pt x="1928512" y="3009900"/>
                </a:moveTo>
                <a:lnTo>
                  <a:pt x="1654940" y="2730500"/>
                </a:lnTo>
                <a:lnTo>
                  <a:pt x="1681687" y="2730500"/>
                </a:lnTo>
                <a:lnTo>
                  <a:pt x="1708325" y="2755900"/>
                </a:lnTo>
                <a:lnTo>
                  <a:pt x="1764311" y="2755900"/>
                </a:lnTo>
                <a:lnTo>
                  <a:pt x="1739049" y="2781300"/>
                </a:lnTo>
                <a:lnTo>
                  <a:pt x="1928512" y="2971800"/>
                </a:lnTo>
                <a:lnTo>
                  <a:pt x="1962497" y="2971800"/>
                </a:lnTo>
                <a:lnTo>
                  <a:pt x="1928512" y="3009900"/>
                </a:lnTo>
                <a:close/>
              </a:path>
              <a:path w="1974215" h="5130800">
                <a:moveTo>
                  <a:pt x="1962497" y="2971800"/>
                </a:moveTo>
                <a:lnTo>
                  <a:pt x="1928512" y="2971800"/>
                </a:lnTo>
                <a:lnTo>
                  <a:pt x="1973825" y="2933700"/>
                </a:lnTo>
                <a:lnTo>
                  <a:pt x="1973825" y="2959100"/>
                </a:lnTo>
                <a:lnTo>
                  <a:pt x="1962497" y="2971800"/>
                </a:lnTo>
                <a:close/>
              </a:path>
              <a:path w="1974215" h="5130800">
                <a:moveTo>
                  <a:pt x="258100" y="3390900"/>
                </a:moveTo>
                <a:lnTo>
                  <a:pt x="220295" y="3390900"/>
                </a:lnTo>
                <a:lnTo>
                  <a:pt x="409758" y="3213100"/>
                </a:lnTo>
                <a:lnTo>
                  <a:pt x="220295" y="3022600"/>
                </a:lnTo>
                <a:lnTo>
                  <a:pt x="253955" y="3022600"/>
                </a:lnTo>
                <a:lnTo>
                  <a:pt x="440481" y="3213100"/>
                </a:lnTo>
                <a:lnTo>
                  <a:pt x="258100" y="3390900"/>
                </a:lnTo>
                <a:close/>
              </a:path>
              <a:path w="1974215" h="5130800">
                <a:moveTo>
                  <a:pt x="1134140" y="3390900"/>
                </a:moveTo>
                <a:lnTo>
                  <a:pt x="1065415" y="3390900"/>
                </a:lnTo>
                <a:lnTo>
                  <a:pt x="1254878" y="3213100"/>
                </a:lnTo>
                <a:lnTo>
                  <a:pt x="1065415" y="3022600"/>
                </a:lnTo>
                <a:lnTo>
                  <a:pt x="1134140" y="3022600"/>
                </a:lnTo>
                <a:lnTo>
                  <a:pt x="1285711" y="3175000"/>
                </a:lnTo>
                <a:lnTo>
                  <a:pt x="1354327" y="3175000"/>
                </a:lnTo>
                <a:lnTo>
                  <a:pt x="1316434" y="3213100"/>
                </a:lnTo>
                <a:lnTo>
                  <a:pt x="1341696" y="3238500"/>
                </a:lnTo>
                <a:lnTo>
                  <a:pt x="1285711" y="3238500"/>
                </a:lnTo>
                <a:lnTo>
                  <a:pt x="1134140" y="3390900"/>
                </a:lnTo>
                <a:close/>
              </a:path>
              <a:path w="1974215" h="5130800">
                <a:moveTo>
                  <a:pt x="1530784" y="3403600"/>
                </a:moveTo>
                <a:lnTo>
                  <a:pt x="1505897" y="3403600"/>
                </a:lnTo>
                <a:lnTo>
                  <a:pt x="1695360" y="3213100"/>
                </a:lnTo>
                <a:lnTo>
                  <a:pt x="1505897" y="3022600"/>
                </a:lnTo>
                <a:lnTo>
                  <a:pt x="1539667" y="3022600"/>
                </a:lnTo>
                <a:lnTo>
                  <a:pt x="1726193" y="3213100"/>
                </a:lnTo>
                <a:lnTo>
                  <a:pt x="1530784" y="3403600"/>
                </a:lnTo>
                <a:close/>
              </a:path>
              <a:path w="1974215" h="5130800">
                <a:moveTo>
                  <a:pt x="1655049" y="3708400"/>
                </a:moveTo>
                <a:lnTo>
                  <a:pt x="1421897" y="3479800"/>
                </a:lnTo>
                <a:lnTo>
                  <a:pt x="1475174" y="3429000"/>
                </a:lnTo>
                <a:lnTo>
                  <a:pt x="1285711" y="3238500"/>
                </a:lnTo>
                <a:lnTo>
                  <a:pt x="1341696" y="3238500"/>
                </a:lnTo>
                <a:lnTo>
                  <a:pt x="1505897" y="3403600"/>
                </a:lnTo>
                <a:lnTo>
                  <a:pt x="1530784" y="3403600"/>
                </a:lnTo>
                <a:lnTo>
                  <a:pt x="1452621" y="3479800"/>
                </a:lnTo>
                <a:lnTo>
                  <a:pt x="1654940" y="3683000"/>
                </a:lnTo>
                <a:lnTo>
                  <a:pt x="1681687" y="3683000"/>
                </a:lnTo>
                <a:lnTo>
                  <a:pt x="1655049" y="3708400"/>
                </a:lnTo>
                <a:close/>
              </a:path>
              <a:path w="1974215" h="5130800">
                <a:moveTo>
                  <a:pt x="395976" y="3683000"/>
                </a:moveTo>
                <a:lnTo>
                  <a:pt x="369338" y="3683000"/>
                </a:lnTo>
                <a:lnTo>
                  <a:pt x="642800" y="3416300"/>
                </a:lnTo>
                <a:lnTo>
                  <a:pt x="668855" y="3441700"/>
                </a:lnTo>
                <a:lnTo>
                  <a:pt x="642800" y="3441700"/>
                </a:lnTo>
                <a:lnTo>
                  <a:pt x="453446" y="3632200"/>
                </a:lnTo>
                <a:lnTo>
                  <a:pt x="478694" y="3657600"/>
                </a:lnTo>
                <a:lnTo>
                  <a:pt x="422614" y="3657600"/>
                </a:lnTo>
                <a:lnTo>
                  <a:pt x="395976" y="3683000"/>
                </a:lnTo>
                <a:close/>
              </a:path>
              <a:path w="1974215" h="5130800">
                <a:moveTo>
                  <a:pt x="1681687" y="3683000"/>
                </a:moveTo>
                <a:lnTo>
                  <a:pt x="1654940" y="3683000"/>
                </a:lnTo>
                <a:lnTo>
                  <a:pt x="1928512" y="3416300"/>
                </a:lnTo>
                <a:lnTo>
                  <a:pt x="1958721" y="3441700"/>
                </a:lnTo>
                <a:lnTo>
                  <a:pt x="1928512" y="3441700"/>
                </a:lnTo>
                <a:lnTo>
                  <a:pt x="1739049" y="3632200"/>
                </a:lnTo>
                <a:lnTo>
                  <a:pt x="1764311" y="3657600"/>
                </a:lnTo>
                <a:lnTo>
                  <a:pt x="1708325" y="3657600"/>
                </a:lnTo>
                <a:lnTo>
                  <a:pt x="1681687" y="3683000"/>
                </a:lnTo>
                <a:close/>
              </a:path>
              <a:path w="1974215" h="5130800">
                <a:moveTo>
                  <a:pt x="698895" y="3822700"/>
                </a:moveTo>
                <a:lnTo>
                  <a:pt x="642800" y="3822700"/>
                </a:lnTo>
                <a:lnTo>
                  <a:pt x="832263" y="3632200"/>
                </a:lnTo>
                <a:lnTo>
                  <a:pt x="642800" y="3441700"/>
                </a:lnTo>
                <a:lnTo>
                  <a:pt x="668855" y="3441700"/>
                </a:lnTo>
                <a:lnTo>
                  <a:pt x="890318" y="3657600"/>
                </a:lnTo>
                <a:lnTo>
                  <a:pt x="863096" y="3657600"/>
                </a:lnTo>
                <a:lnTo>
                  <a:pt x="698895" y="3822700"/>
                </a:lnTo>
                <a:close/>
              </a:path>
              <a:path w="1974215" h="5130800">
                <a:moveTo>
                  <a:pt x="1973825" y="3492500"/>
                </a:moveTo>
                <a:lnTo>
                  <a:pt x="1928512" y="3441700"/>
                </a:lnTo>
                <a:lnTo>
                  <a:pt x="1958721" y="3441700"/>
                </a:lnTo>
                <a:lnTo>
                  <a:pt x="1973825" y="3454400"/>
                </a:lnTo>
                <a:lnTo>
                  <a:pt x="1973825" y="3492500"/>
                </a:lnTo>
                <a:close/>
              </a:path>
              <a:path w="1974215" h="5130800">
                <a:moveTo>
                  <a:pt x="491230" y="4038600"/>
                </a:moveTo>
                <a:lnTo>
                  <a:pt x="422614" y="4038600"/>
                </a:lnTo>
                <a:lnTo>
                  <a:pt x="612077" y="3848100"/>
                </a:lnTo>
                <a:lnTo>
                  <a:pt x="422614" y="3657600"/>
                </a:lnTo>
                <a:lnTo>
                  <a:pt x="478694" y="3657600"/>
                </a:lnTo>
                <a:lnTo>
                  <a:pt x="642800" y="3822700"/>
                </a:lnTo>
                <a:lnTo>
                  <a:pt x="698895" y="3822700"/>
                </a:lnTo>
                <a:lnTo>
                  <a:pt x="673633" y="3848100"/>
                </a:lnTo>
                <a:lnTo>
                  <a:pt x="711526" y="3886200"/>
                </a:lnTo>
                <a:lnTo>
                  <a:pt x="642800" y="3886200"/>
                </a:lnTo>
                <a:lnTo>
                  <a:pt x="491230" y="4038600"/>
                </a:lnTo>
                <a:close/>
              </a:path>
              <a:path w="1974215" h="5130800">
                <a:moveTo>
                  <a:pt x="916372" y="3708400"/>
                </a:moveTo>
                <a:lnTo>
                  <a:pt x="863096" y="3657600"/>
                </a:lnTo>
                <a:lnTo>
                  <a:pt x="890318" y="3657600"/>
                </a:lnTo>
                <a:lnTo>
                  <a:pt x="916372" y="3683000"/>
                </a:lnTo>
                <a:lnTo>
                  <a:pt x="942278" y="3683000"/>
                </a:lnTo>
                <a:lnTo>
                  <a:pt x="916372" y="3708400"/>
                </a:lnTo>
                <a:close/>
              </a:path>
              <a:path w="1974215" h="5130800">
                <a:moveTo>
                  <a:pt x="1776941" y="4038600"/>
                </a:moveTo>
                <a:lnTo>
                  <a:pt x="1708325" y="4038600"/>
                </a:lnTo>
                <a:lnTo>
                  <a:pt x="1897788" y="3848100"/>
                </a:lnTo>
                <a:lnTo>
                  <a:pt x="1708325" y="3657600"/>
                </a:lnTo>
                <a:lnTo>
                  <a:pt x="1764311" y="3657600"/>
                </a:lnTo>
                <a:lnTo>
                  <a:pt x="1928512" y="3822700"/>
                </a:lnTo>
                <a:lnTo>
                  <a:pt x="1973825" y="3822700"/>
                </a:lnTo>
                <a:lnTo>
                  <a:pt x="1973825" y="3835400"/>
                </a:lnTo>
                <a:lnTo>
                  <a:pt x="1959236" y="3848100"/>
                </a:lnTo>
                <a:lnTo>
                  <a:pt x="1973825" y="3860800"/>
                </a:lnTo>
                <a:lnTo>
                  <a:pt x="1973825" y="3886200"/>
                </a:lnTo>
                <a:lnTo>
                  <a:pt x="1928512" y="3886200"/>
                </a:lnTo>
                <a:lnTo>
                  <a:pt x="1776941" y="4038600"/>
                </a:lnTo>
                <a:close/>
              </a:path>
              <a:path w="1974215" h="5130800">
                <a:moveTo>
                  <a:pt x="1973825" y="3822700"/>
                </a:moveTo>
                <a:lnTo>
                  <a:pt x="1928512" y="3822700"/>
                </a:lnTo>
                <a:lnTo>
                  <a:pt x="1973825" y="3771900"/>
                </a:lnTo>
                <a:lnTo>
                  <a:pt x="1973825" y="3822700"/>
                </a:lnTo>
                <a:close/>
              </a:path>
              <a:path w="1974215" h="5130800">
                <a:moveTo>
                  <a:pt x="680106" y="4254500"/>
                </a:moveTo>
                <a:lnTo>
                  <a:pt x="642800" y="4254500"/>
                </a:lnTo>
                <a:lnTo>
                  <a:pt x="832263" y="4076700"/>
                </a:lnTo>
                <a:lnTo>
                  <a:pt x="642800" y="3886200"/>
                </a:lnTo>
                <a:lnTo>
                  <a:pt x="711526" y="3886200"/>
                </a:lnTo>
                <a:lnTo>
                  <a:pt x="863096" y="4038600"/>
                </a:lnTo>
                <a:lnTo>
                  <a:pt x="891502" y="4038600"/>
                </a:lnTo>
                <a:lnTo>
                  <a:pt x="680106" y="4254500"/>
                </a:lnTo>
                <a:close/>
              </a:path>
              <a:path w="1974215" h="5130800">
                <a:moveTo>
                  <a:pt x="1973825" y="3924300"/>
                </a:moveTo>
                <a:lnTo>
                  <a:pt x="1928512" y="3886200"/>
                </a:lnTo>
                <a:lnTo>
                  <a:pt x="1973825" y="3886200"/>
                </a:lnTo>
                <a:lnTo>
                  <a:pt x="1973825" y="3924300"/>
                </a:lnTo>
                <a:close/>
              </a:path>
              <a:path w="1974215" h="5130800">
                <a:moveTo>
                  <a:pt x="369338" y="5003800"/>
                </a:moveTo>
                <a:lnTo>
                  <a:pt x="136186" y="4762500"/>
                </a:lnTo>
                <a:lnTo>
                  <a:pt x="189462" y="4711700"/>
                </a:lnTo>
                <a:lnTo>
                  <a:pt x="0" y="4521200"/>
                </a:lnTo>
                <a:lnTo>
                  <a:pt x="0" y="4457700"/>
                </a:lnTo>
                <a:lnTo>
                  <a:pt x="189462" y="4267200"/>
                </a:lnTo>
                <a:lnTo>
                  <a:pt x="136186" y="4216400"/>
                </a:lnTo>
                <a:lnTo>
                  <a:pt x="369338" y="3987800"/>
                </a:lnTo>
                <a:lnTo>
                  <a:pt x="395976" y="4013200"/>
                </a:lnTo>
                <a:lnTo>
                  <a:pt x="369338" y="4013200"/>
                </a:lnTo>
                <a:lnTo>
                  <a:pt x="167019" y="4216400"/>
                </a:lnTo>
                <a:lnTo>
                  <a:pt x="254064" y="4305300"/>
                </a:lnTo>
                <a:lnTo>
                  <a:pt x="220295" y="4305300"/>
                </a:lnTo>
                <a:lnTo>
                  <a:pt x="30832" y="4495800"/>
                </a:lnTo>
                <a:lnTo>
                  <a:pt x="220295" y="4686300"/>
                </a:lnTo>
                <a:lnTo>
                  <a:pt x="245182" y="4686300"/>
                </a:lnTo>
                <a:lnTo>
                  <a:pt x="167019" y="4762500"/>
                </a:lnTo>
                <a:lnTo>
                  <a:pt x="369338" y="4965700"/>
                </a:lnTo>
                <a:lnTo>
                  <a:pt x="409295" y="4965700"/>
                </a:lnTo>
                <a:lnTo>
                  <a:pt x="369338" y="5003800"/>
                </a:lnTo>
                <a:close/>
              </a:path>
              <a:path w="1974215" h="5130800">
                <a:moveTo>
                  <a:pt x="891502" y="4038600"/>
                </a:moveTo>
                <a:lnTo>
                  <a:pt x="863096" y="4038600"/>
                </a:lnTo>
                <a:lnTo>
                  <a:pt x="916372" y="3987800"/>
                </a:lnTo>
                <a:lnTo>
                  <a:pt x="942278" y="4013200"/>
                </a:lnTo>
                <a:lnTo>
                  <a:pt x="916372" y="4013200"/>
                </a:lnTo>
                <a:lnTo>
                  <a:pt x="891502" y="4038600"/>
                </a:lnTo>
                <a:close/>
              </a:path>
              <a:path w="1974215" h="5130800">
                <a:moveTo>
                  <a:pt x="1354327" y="4457700"/>
                </a:moveTo>
                <a:lnTo>
                  <a:pt x="1285711" y="4457700"/>
                </a:lnTo>
                <a:lnTo>
                  <a:pt x="1475174" y="4267200"/>
                </a:lnTo>
                <a:lnTo>
                  <a:pt x="1421897" y="4216400"/>
                </a:lnTo>
                <a:lnTo>
                  <a:pt x="1655049" y="3987800"/>
                </a:lnTo>
                <a:lnTo>
                  <a:pt x="1681687" y="4013200"/>
                </a:lnTo>
                <a:lnTo>
                  <a:pt x="1654940" y="4013200"/>
                </a:lnTo>
                <a:lnTo>
                  <a:pt x="1452621" y="4216400"/>
                </a:lnTo>
                <a:lnTo>
                  <a:pt x="1539667" y="4305300"/>
                </a:lnTo>
                <a:lnTo>
                  <a:pt x="1505897" y="4305300"/>
                </a:lnTo>
                <a:lnTo>
                  <a:pt x="1354327" y="4457700"/>
                </a:lnTo>
                <a:close/>
              </a:path>
              <a:path w="1974215" h="5130800">
                <a:moveTo>
                  <a:pt x="642800" y="4292600"/>
                </a:moveTo>
                <a:lnTo>
                  <a:pt x="369338" y="4013200"/>
                </a:lnTo>
                <a:lnTo>
                  <a:pt x="395976" y="4013200"/>
                </a:lnTo>
                <a:lnTo>
                  <a:pt x="422614" y="4038600"/>
                </a:lnTo>
                <a:lnTo>
                  <a:pt x="491230" y="4038600"/>
                </a:lnTo>
                <a:lnTo>
                  <a:pt x="453338" y="4076700"/>
                </a:lnTo>
                <a:lnTo>
                  <a:pt x="642800" y="4254500"/>
                </a:lnTo>
                <a:lnTo>
                  <a:pt x="680106" y="4254500"/>
                </a:lnTo>
                <a:lnTo>
                  <a:pt x="642800" y="4292600"/>
                </a:lnTo>
                <a:close/>
              </a:path>
              <a:path w="1974215" h="5130800">
                <a:moveTo>
                  <a:pt x="953295" y="4965700"/>
                </a:moveTo>
                <a:lnTo>
                  <a:pt x="916372" y="4965700"/>
                </a:lnTo>
                <a:lnTo>
                  <a:pt x="1118691" y="4762500"/>
                </a:lnTo>
                <a:lnTo>
                  <a:pt x="845119" y="4495800"/>
                </a:lnTo>
                <a:lnTo>
                  <a:pt x="1118691" y="4216400"/>
                </a:lnTo>
                <a:lnTo>
                  <a:pt x="916372" y="4013200"/>
                </a:lnTo>
                <a:lnTo>
                  <a:pt x="942278" y="4013200"/>
                </a:lnTo>
                <a:lnTo>
                  <a:pt x="1149524" y="4216400"/>
                </a:lnTo>
                <a:lnTo>
                  <a:pt x="1096248" y="4267200"/>
                </a:lnTo>
                <a:lnTo>
                  <a:pt x="1134140" y="4305300"/>
                </a:lnTo>
                <a:lnTo>
                  <a:pt x="1065415" y="4305300"/>
                </a:lnTo>
                <a:lnTo>
                  <a:pt x="875952" y="4495800"/>
                </a:lnTo>
                <a:lnTo>
                  <a:pt x="1065415" y="4686300"/>
                </a:lnTo>
                <a:lnTo>
                  <a:pt x="1121618" y="4686300"/>
                </a:lnTo>
                <a:lnTo>
                  <a:pt x="1096357" y="4711700"/>
                </a:lnTo>
                <a:lnTo>
                  <a:pt x="1149633" y="4762500"/>
                </a:lnTo>
                <a:lnTo>
                  <a:pt x="953295" y="4965700"/>
                </a:lnTo>
                <a:close/>
              </a:path>
              <a:path w="1974215" h="5130800">
                <a:moveTo>
                  <a:pt x="1928512" y="4292600"/>
                </a:moveTo>
                <a:lnTo>
                  <a:pt x="1654940" y="4013200"/>
                </a:lnTo>
                <a:lnTo>
                  <a:pt x="1681687" y="4013200"/>
                </a:lnTo>
                <a:lnTo>
                  <a:pt x="1708325" y="4038600"/>
                </a:lnTo>
                <a:lnTo>
                  <a:pt x="1776941" y="4038600"/>
                </a:lnTo>
                <a:lnTo>
                  <a:pt x="1739049" y="4076700"/>
                </a:lnTo>
                <a:lnTo>
                  <a:pt x="1928512" y="4254500"/>
                </a:lnTo>
                <a:lnTo>
                  <a:pt x="1962497" y="4254500"/>
                </a:lnTo>
                <a:lnTo>
                  <a:pt x="1928512" y="4292600"/>
                </a:lnTo>
                <a:close/>
              </a:path>
              <a:path w="1974215" h="5130800">
                <a:moveTo>
                  <a:pt x="1962497" y="4254500"/>
                </a:moveTo>
                <a:lnTo>
                  <a:pt x="1928512" y="4254500"/>
                </a:lnTo>
                <a:lnTo>
                  <a:pt x="1973825" y="4216400"/>
                </a:lnTo>
                <a:lnTo>
                  <a:pt x="1973825" y="4241800"/>
                </a:lnTo>
                <a:lnTo>
                  <a:pt x="1962497" y="4254500"/>
                </a:lnTo>
                <a:close/>
              </a:path>
              <a:path w="1974215" h="5130800">
                <a:moveTo>
                  <a:pt x="245182" y="4686300"/>
                </a:moveTo>
                <a:lnTo>
                  <a:pt x="220295" y="4686300"/>
                </a:lnTo>
                <a:lnTo>
                  <a:pt x="409758" y="4495800"/>
                </a:lnTo>
                <a:lnTo>
                  <a:pt x="220295" y="4305300"/>
                </a:lnTo>
                <a:lnTo>
                  <a:pt x="254064" y="4305300"/>
                </a:lnTo>
                <a:lnTo>
                  <a:pt x="440590" y="4495800"/>
                </a:lnTo>
                <a:lnTo>
                  <a:pt x="245182" y="4686300"/>
                </a:lnTo>
                <a:close/>
              </a:path>
              <a:path w="1974215" h="5130800">
                <a:moveTo>
                  <a:pt x="1121618" y="4686300"/>
                </a:moveTo>
                <a:lnTo>
                  <a:pt x="1065415" y="4686300"/>
                </a:lnTo>
                <a:lnTo>
                  <a:pt x="1254878" y="4495800"/>
                </a:lnTo>
                <a:lnTo>
                  <a:pt x="1065415" y="4305300"/>
                </a:lnTo>
                <a:lnTo>
                  <a:pt x="1134140" y="4305300"/>
                </a:lnTo>
                <a:lnTo>
                  <a:pt x="1285711" y="4457700"/>
                </a:lnTo>
                <a:lnTo>
                  <a:pt x="1354327" y="4457700"/>
                </a:lnTo>
                <a:lnTo>
                  <a:pt x="1316434" y="4495800"/>
                </a:lnTo>
                <a:lnTo>
                  <a:pt x="1341696" y="4521200"/>
                </a:lnTo>
                <a:lnTo>
                  <a:pt x="1285820" y="4521200"/>
                </a:lnTo>
                <a:lnTo>
                  <a:pt x="1121618" y="4686300"/>
                </a:lnTo>
                <a:close/>
              </a:path>
              <a:path w="1974215" h="5130800">
                <a:moveTo>
                  <a:pt x="1530784" y="4686300"/>
                </a:moveTo>
                <a:lnTo>
                  <a:pt x="1505897" y="4686300"/>
                </a:lnTo>
                <a:lnTo>
                  <a:pt x="1695360" y="4495800"/>
                </a:lnTo>
                <a:lnTo>
                  <a:pt x="1505897" y="4305300"/>
                </a:lnTo>
                <a:lnTo>
                  <a:pt x="1539667" y="4305300"/>
                </a:lnTo>
                <a:lnTo>
                  <a:pt x="1726193" y="4495800"/>
                </a:lnTo>
                <a:lnTo>
                  <a:pt x="1530784" y="4686300"/>
                </a:lnTo>
                <a:close/>
              </a:path>
              <a:path w="1974215" h="5130800">
                <a:moveTo>
                  <a:pt x="1655158" y="5003800"/>
                </a:moveTo>
                <a:lnTo>
                  <a:pt x="1422006" y="4762500"/>
                </a:lnTo>
                <a:lnTo>
                  <a:pt x="1475283" y="4711700"/>
                </a:lnTo>
                <a:lnTo>
                  <a:pt x="1285820" y="4521200"/>
                </a:lnTo>
                <a:lnTo>
                  <a:pt x="1341696" y="4521200"/>
                </a:lnTo>
                <a:lnTo>
                  <a:pt x="1505897" y="4686300"/>
                </a:lnTo>
                <a:lnTo>
                  <a:pt x="1530784" y="4686300"/>
                </a:lnTo>
                <a:lnTo>
                  <a:pt x="1452621" y="4762500"/>
                </a:lnTo>
                <a:lnTo>
                  <a:pt x="1654940" y="4965700"/>
                </a:lnTo>
                <a:lnTo>
                  <a:pt x="1695115" y="4965700"/>
                </a:lnTo>
                <a:lnTo>
                  <a:pt x="1655158" y="5003800"/>
                </a:lnTo>
                <a:close/>
              </a:path>
              <a:path w="1974215" h="5130800">
                <a:moveTo>
                  <a:pt x="409295" y="4965700"/>
                </a:moveTo>
                <a:lnTo>
                  <a:pt x="369338" y="4965700"/>
                </a:lnTo>
                <a:lnTo>
                  <a:pt x="642800" y="4699000"/>
                </a:lnTo>
                <a:lnTo>
                  <a:pt x="668855" y="4724400"/>
                </a:lnTo>
                <a:lnTo>
                  <a:pt x="642800" y="4724400"/>
                </a:lnTo>
                <a:lnTo>
                  <a:pt x="453338" y="4914900"/>
                </a:lnTo>
                <a:lnTo>
                  <a:pt x="491230" y="4953000"/>
                </a:lnTo>
                <a:lnTo>
                  <a:pt x="422614" y="4953000"/>
                </a:lnTo>
                <a:lnTo>
                  <a:pt x="409295" y="4965700"/>
                </a:lnTo>
                <a:close/>
              </a:path>
              <a:path w="1974215" h="5130800">
                <a:moveTo>
                  <a:pt x="1695115" y="4965700"/>
                </a:moveTo>
                <a:lnTo>
                  <a:pt x="1654940" y="4965700"/>
                </a:lnTo>
                <a:lnTo>
                  <a:pt x="1928512" y="4699000"/>
                </a:lnTo>
                <a:lnTo>
                  <a:pt x="1958721" y="4724400"/>
                </a:lnTo>
                <a:lnTo>
                  <a:pt x="1928512" y="4724400"/>
                </a:lnTo>
                <a:lnTo>
                  <a:pt x="1739049" y="4914900"/>
                </a:lnTo>
                <a:lnTo>
                  <a:pt x="1776941" y="4953000"/>
                </a:lnTo>
                <a:lnTo>
                  <a:pt x="1708434" y="4953000"/>
                </a:lnTo>
                <a:lnTo>
                  <a:pt x="1695115" y="4965700"/>
                </a:lnTo>
                <a:close/>
              </a:path>
              <a:path w="1974215" h="5130800">
                <a:moveTo>
                  <a:pt x="700808" y="5105400"/>
                </a:moveTo>
                <a:lnTo>
                  <a:pt x="642800" y="5105400"/>
                </a:lnTo>
                <a:lnTo>
                  <a:pt x="832263" y="4914900"/>
                </a:lnTo>
                <a:lnTo>
                  <a:pt x="642800" y="4724400"/>
                </a:lnTo>
                <a:lnTo>
                  <a:pt x="668855" y="4724400"/>
                </a:lnTo>
                <a:lnTo>
                  <a:pt x="903345" y="4953000"/>
                </a:lnTo>
                <a:lnTo>
                  <a:pt x="863205" y="4953000"/>
                </a:lnTo>
                <a:lnTo>
                  <a:pt x="700808" y="5105400"/>
                </a:lnTo>
                <a:close/>
              </a:path>
              <a:path w="1974215" h="5130800">
                <a:moveTo>
                  <a:pt x="1973825" y="4775200"/>
                </a:moveTo>
                <a:lnTo>
                  <a:pt x="1928512" y="4724400"/>
                </a:lnTo>
                <a:lnTo>
                  <a:pt x="1958721" y="4724400"/>
                </a:lnTo>
                <a:lnTo>
                  <a:pt x="1973825" y="4737100"/>
                </a:lnTo>
                <a:lnTo>
                  <a:pt x="1973825" y="4775200"/>
                </a:lnTo>
                <a:close/>
              </a:path>
              <a:path w="1974215" h="5130800">
                <a:moveTo>
                  <a:pt x="673742" y="5130800"/>
                </a:moveTo>
                <a:lnTo>
                  <a:pt x="612077" y="5130800"/>
                </a:lnTo>
                <a:lnTo>
                  <a:pt x="422614" y="4953000"/>
                </a:lnTo>
                <a:lnTo>
                  <a:pt x="491230" y="4953000"/>
                </a:lnTo>
                <a:lnTo>
                  <a:pt x="642800" y="5105400"/>
                </a:lnTo>
                <a:lnTo>
                  <a:pt x="700808" y="5105400"/>
                </a:lnTo>
                <a:lnTo>
                  <a:pt x="673742" y="5130800"/>
                </a:lnTo>
                <a:close/>
              </a:path>
              <a:path w="1974215" h="5130800">
                <a:moveTo>
                  <a:pt x="916481" y="5003800"/>
                </a:moveTo>
                <a:lnTo>
                  <a:pt x="863205" y="4953000"/>
                </a:lnTo>
                <a:lnTo>
                  <a:pt x="903345" y="4953000"/>
                </a:lnTo>
                <a:lnTo>
                  <a:pt x="916372" y="4965700"/>
                </a:lnTo>
                <a:lnTo>
                  <a:pt x="953295" y="4965700"/>
                </a:lnTo>
                <a:lnTo>
                  <a:pt x="916481" y="5003800"/>
                </a:lnTo>
                <a:close/>
              </a:path>
              <a:path w="1974215" h="5130800">
                <a:moveTo>
                  <a:pt x="1959562" y="5130800"/>
                </a:moveTo>
                <a:lnTo>
                  <a:pt x="1897897" y="5130800"/>
                </a:lnTo>
                <a:lnTo>
                  <a:pt x="1708434" y="4953000"/>
                </a:lnTo>
                <a:lnTo>
                  <a:pt x="1776941" y="4953000"/>
                </a:lnTo>
                <a:lnTo>
                  <a:pt x="1928512" y="5105400"/>
                </a:lnTo>
                <a:lnTo>
                  <a:pt x="1973825" y="5105400"/>
                </a:lnTo>
                <a:lnTo>
                  <a:pt x="1973825" y="5118100"/>
                </a:lnTo>
                <a:lnTo>
                  <a:pt x="1959562" y="5130800"/>
                </a:lnTo>
                <a:close/>
              </a:path>
              <a:path w="1974215" h="5130800">
                <a:moveTo>
                  <a:pt x="1973825" y="5105400"/>
                </a:moveTo>
                <a:lnTo>
                  <a:pt x="1928512" y="5105400"/>
                </a:lnTo>
                <a:lnTo>
                  <a:pt x="1973825" y="5054600"/>
                </a:lnTo>
                <a:lnTo>
                  <a:pt x="1973825" y="5105400"/>
                </a:lnTo>
                <a:close/>
              </a:path>
            </a:pathLst>
          </a:custGeom>
          <a:solidFill>
            <a:srgbClr val="FAF4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16304648" y="0"/>
            <a:ext cx="0" cy="10287000"/>
          </a:xfrm>
          <a:custGeom>
            <a:avLst/>
            <a:gdLst/>
            <a:ahLst/>
            <a:cxnLst/>
            <a:rect l="l" t="t" r="r" b="b"/>
            <a:pathLst>
              <a:path w="0" h="10287000">
                <a:moveTo>
                  <a:pt x="0" y="0"/>
                </a:moveTo>
                <a:lnTo>
                  <a:pt x="0" y="10286999"/>
                </a:lnTo>
              </a:path>
            </a:pathLst>
          </a:custGeom>
          <a:ln w="38099">
            <a:solidFill>
              <a:srgbClr val="FAF4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0" y="3557261"/>
            <a:ext cx="16314419" cy="0"/>
          </a:xfrm>
          <a:custGeom>
            <a:avLst/>
            <a:gdLst/>
            <a:ahLst/>
            <a:cxnLst/>
            <a:rect l="l" t="t" r="r" b="b"/>
            <a:pathLst>
              <a:path w="16314419" h="0">
                <a:moveTo>
                  <a:pt x="0" y="0"/>
                </a:moveTo>
                <a:lnTo>
                  <a:pt x="16314173" y="0"/>
                </a:lnTo>
              </a:path>
            </a:pathLst>
          </a:custGeom>
          <a:ln w="38099">
            <a:solidFill>
              <a:srgbClr val="FAF4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395581" y="385436"/>
            <a:ext cx="15918815" cy="0"/>
          </a:xfrm>
          <a:custGeom>
            <a:avLst/>
            <a:gdLst/>
            <a:ahLst/>
            <a:cxnLst/>
            <a:rect l="l" t="t" r="r" b="b"/>
            <a:pathLst>
              <a:path w="15918815" h="0">
                <a:moveTo>
                  <a:pt x="0" y="0"/>
                </a:moveTo>
                <a:lnTo>
                  <a:pt x="15918592" y="0"/>
                </a:lnTo>
              </a:path>
            </a:pathLst>
          </a:custGeom>
          <a:ln w="38099">
            <a:solidFill>
              <a:srgbClr val="FAF4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395581" y="9887121"/>
            <a:ext cx="15918815" cy="0"/>
          </a:xfrm>
          <a:custGeom>
            <a:avLst/>
            <a:gdLst/>
            <a:ahLst/>
            <a:cxnLst/>
            <a:rect l="l" t="t" r="r" b="b"/>
            <a:pathLst>
              <a:path w="15918815" h="0">
                <a:moveTo>
                  <a:pt x="0" y="0"/>
                </a:moveTo>
                <a:lnTo>
                  <a:pt x="15918592" y="0"/>
                </a:lnTo>
              </a:path>
            </a:pathLst>
          </a:custGeom>
          <a:ln w="38099">
            <a:solidFill>
              <a:srgbClr val="FAF4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bg object 26"/>
          <p:cNvSpPr/>
          <p:nvPr/>
        </p:nvSpPr>
        <p:spPr>
          <a:xfrm>
            <a:off x="395556" y="385461"/>
            <a:ext cx="0" cy="9502140"/>
          </a:xfrm>
          <a:custGeom>
            <a:avLst/>
            <a:gdLst/>
            <a:ahLst/>
            <a:cxnLst/>
            <a:rect l="l" t="t" r="r" b="b"/>
            <a:pathLst>
              <a:path w="0" h="9502140">
                <a:moveTo>
                  <a:pt x="0" y="0"/>
                </a:moveTo>
                <a:lnTo>
                  <a:pt x="0" y="9501683"/>
                </a:lnTo>
              </a:path>
            </a:pathLst>
          </a:custGeom>
          <a:ln w="38099">
            <a:solidFill>
              <a:srgbClr val="FAF4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bg object 27"/>
          <p:cNvSpPr/>
          <p:nvPr/>
        </p:nvSpPr>
        <p:spPr>
          <a:xfrm>
            <a:off x="0" y="6729738"/>
            <a:ext cx="16314419" cy="0"/>
          </a:xfrm>
          <a:custGeom>
            <a:avLst/>
            <a:gdLst/>
            <a:ahLst/>
            <a:cxnLst/>
            <a:rect l="l" t="t" r="r" b="b"/>
            <a:pathLst>
              <a:path w="16314419" h="0">
                <a:moveTo>
                  <a:pt x="0" y="0"/>
                </a:moveTo>
                <a:lnTo>
                  <a:pt x="16314173" y="0"/>
                </a:lnTo>
              </a:path>
            </a:pathLst>
          </a:custGeom>
          <a:ln w="38099">
            <a:solidFill>
              <a:srgbClr val="FAF4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633654" y="3643192"/>
            <a:ext cx="10612119" cy="24618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100" b="1" i="0">
                <a:solidFill>
                  <a:srgbClr val="FAF4C6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rgbClr val="FAF4C6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4158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6314173" y="544"/>
            <a:ext cx="1974214" cy="5142865"/>
          </a:xfrm>
          <a:custGeom>
            <a:avLst/>
            <a:gdLst/>
            <a:ahLst/>
            <a:cxnLst/>
            <a:rect l="l" t="t" r="r" b="b"/>
            <a:pathLst>
              <a:path w="1974215" h="5142865">
                <a:moveTo>
                  <a:pt x="1000699" y="987190"/>
                </a:moveTo>
                <a:lnTo>
                  <a:pt x="298521" y="987190"/>
                </a:lnTo>
                <a:lnTo>
                  <a:pt x="298521" y="284902"/>
                </a:lnTo>
                <a:lnTo>
                  <a:pt x="1000699" y="284902"/>
                </a:lnTo>
                <a:lnTo>
                  <a:pt x="1000699" y="306692"/>
                </a:lnTo>
                <a:lnTo>
                  <a:pt x="320311" y="306692"/>
                </a:lnTo>
                <a:lnTo>
                  <a:pt x="320311" y="965291"/>
                </a:lnTo>
                <a:lnTo>
                  <a:pt x="1000699" y="965291"/>
                </a:lnTo>
                <a:lnTo>
                  <a:pt x="1000699" y="987190"/>
                </a:lnTo>
                <a:close/>
              </a:path>
              <a:path w="1974215" h="5142865">
                <a:moveTo>
                  <a:pt x="1000699" y="965291"/>
                </a:moveTo>
                <a:lnTo>
                  <a:pt x="978910" y="965291"/>
                </a:lnTo>
                <a:lnTo>
                  <a:pt x="978910" y="306692"/>
                </a:lnTo>
                <a:lnTo>
                  <a:pt x="1000699" y="306692"/>
                </a:lnTo>
                <a:lnTo>
                  <a:pt x="1000699" y="965291"/>
                </a:lnTo>
                <a:close/>
              </a:path>
              <a:path w="1974215" h="5142865">
                <a:moveTo>
                  <a:pt x="934785" y="921166"/>
                </a:moveTo>
                <a:lnTo>
                  <a:pt x="364435" y="921166"/>
                </a:lnTo>
                <a:lnTo>
                  <a:pt x="364435" y="350925"/>
                </a:lnTo>
                <a:lnTo>
                  <a:pt x="934785" y="350925"/>
                </a:lnTo>
                <a:lnTo>
                  <a:pt x="934785" y="372715"/>
                </a:lnTo>
                <a:lnTo>
                  <a:pt x="386225" y="372715"/>
                </a:lnTo>
                <a:lnTo>
                  <a:pt x="386225" y="899485"/>
                </a:lnTo>
                <a:lnTo>
                  <a:pt x="934785" y="899485"/>
                </a:lnTo>
                <a:lnTo>
                  <a:pt x="934785" y="921166"/>
                </a:lnTo>
                <a:close/>
              </a:path>
              <a:path w="1974215" h="5142865">
                <a:moveTo>
                  <a:pt x="934785" y="899485"/>
                </a:moveTo>
                <a:lnTo>
                  <a:pt x="912995" y="899485"/>
                </a:lnTo>
                <a:lnTo>
                  <a:pt x="912995" y="372715"/>
                </a:lnTo>
                <a:lnTo>
                  <a:pt x="934785" y="372715"/>
                </a:lnTo>
                <a:lnTo>
                  <a:pt x="934785" y="899485"/>
                </a:lnTo>
                <a:close/>
              </a:path>
              <a:path w="1974215" h="5142865">
                <a:moveTo>
                  <a:pt x="761556" y="748046"/>
                </a:moveTo>
                <a:lnTo>
                  <a:pt x="537665" y="748046"/>
                </a:lnTo>
                <a:lnTo>
                  <a:pt x="537665" y="524155"/>
                </a:lnTo>
                <a:lnTo>
                  <a:pt x="761556" y="524155"/>
                </a:lnTo>
                <a:lnTo>
                  <a:pt x="761556" y="748046"/>
                </a:lnTo>
                <a:close/>
              </a:path>
              <a:path w="1974215" h="5142865">
                <a:moveTo>
                  <a:pt x="0" y="1444014"/>
                </a:moveTo>
                <a:lnTo>
                  <a:pt x="0" y="1127408"/>
                </a:lnTo>
                <a:lnTo>
                  <a:pt x="158303" y="1285711"/>
                </a:lnTo>
                <a:lnTo>
                  <a:pt x="0" y="1444014"/>
                </a:lnTo>
                <a:close/>
              </a:path>
              <a:path w="1974215" h="5142865">
                <a:moveTo>
                  <a:pt x="1285711" y="158303"/>
                </a:moveTo>
                <a:lnTo>
                  <a:pt x="1127408" y="0"/>
                </a:lnTo>
                <a:lnTo>
                  <a:pt x="1444014" y="0"/>
                </a:lnTo>
                <a:lnTo>
                  <a:pt x="1285711" y="158303"/>
                </a:lnTo>
                <a:close/>
              </a:path>
              <a:path w="1974215" h="5142865">
                <a:moveTo>
                  <a:pt x="0" y="158303"/>
                </a:moveTo>
                <a:lnTo>
                  <a:pt x="0" y="0"/>
                </a:lnTo>
                <a:lnTo>
                  <a:pt x="158303" y="0"/>
                </a:lnTo>
                <a:lnTo>
                  <a:pt x="0" y="158303"/>
                </a:lnTo>
                <a:close/>
              </a:path>
              <a:path w="1974215" h="5142865">
                <a:moveTo>
                  <a:pt x="1973825" y="987190"/>
                </a:moveTo>
                <a:lnTo>
                  <a:pt x="1584232" y="987190"/>
                </a:lnTo>
                <a:lnTo>
                  <a:pt x="1584232" y="284902"/>
                </a:lnTo>
                <a:lnTo>
                  <a:pt x="1973825" y="284902"/>
                </a:lnTo>
                <a:lnTo>
                  <a:pt x="1973825" y="306692"/>
                </a:lnTo>
                <a:lnTo>
                  <a:pt x="1606022" y="306692"/>
                </a:lnTo>
                <a:lnTo>
                  <a:pt x="1606022" y="965291"/>
                </a:lnTo>
                <a:lnTo>
                  <a:pt x="1973825" y="965291"/>
                </a:lnTo>
                <a:lnTo>
                  <a:pt x="1973825" y="987190"/>
                </a:lnTo>
                <a:close/>
              </a:path>
              <a:path w="1974215" h="5142865">
                <a:moveTo>
                  <a:pt x="1973825" y="921166"/>
                </a:moveTo>
                <a:lnTo>
                  <a:pt x="1650146" y="921166"/>
                </a:lnTo>
                <a:lnTo>
                  <a:pt x="1650146" y="350925"/>
                </a:lnTo>
                <a:lnTo>
                  <a:pt x="1973825" y="350925"/>
                </a:lnTo>
                <a:lnTo>
                  <a:pt x="1973825" y="372715"/>
                </a:lnTo>
                <a:lnTo>
                  <a:pt x="1671936" y="372715"/>
                </a:lnTo>
                <a:lnTo>
                  <a:pt x="1671936" y="899485"/>
                </a:lnTo>
                <a:lnTo>
                  <a:pt x="1973825" y="899485"/>
                </a:lnTo>
                <a:lnTo>
                  <a:pt x="1973825" y="921166"/>
                </a:lnTo>
                <a:close/>
              </a:path>
              <a:path w="1974215" h="5142865">
                <a:moveTo>
                  <a:pt x="1973825" y="748046"/>
                </a:moveTo>
                <a:lnTo>
                  <a:pt x="1823376" y="748046"/>
                </a:lnTo>
                <a:lnTo>
                  <a:pt x="1823376" y="524155"/>
                </a:lnTo>
                <a:lnTo>
                  <a:pt x="1973825" y="524155"/>
                </a:lnTo>
                <a:lnTo>
                  <a:pt x="1973825" y="748046"/>
                </a:lnTo>
                <a:close/>
              </a:path>
              <a:path w="1974215" h="5142865">
                <a:moveTo>
                  <a:pt x="1285711" y="1444014"/>
                </a:moveTo>
                <a:lnTo>
                  <a:pt x="1127408" y="1285711"/>
                </a:lnTo>
                <a:lnTo>
                  <a:pt x="1285711" y="1127408"/>
                </a:lnTo>
                <a:lnTo>
                  <a:pt x="1444014" y="1285711"/>
                </a:lnTo>
                <a:lnTo>
                  <a:pt x="1285711" y="1444014"/>
                </a:lnTo>
                <a:close/>
              </a:path>
              <a:path w="1974215" h="5142865">
                <a:moveTo>
                  <a:pt x="1000699" y="2272792"/>
                </a:moveTo>
                <a:lnTo>
                  <a:pt x="298521" y="2272792"/>
                </a:lnTo>
                <a:lnTo>
                  <a:pt x="298521" y="1570614"/>
                </a:lnTo>
                <a:lnTo>
                  <a:pt x="1000699" y="1570614"/>
                </a:lnTo>
                <a:lnTo>
                  <a:pt x="1000699" y="1592403"/>
                </a:lnTo>
                <a:lnTo>
                  <a:pt x="320311" y="1592403"/>
                </a:lnTo>
                <a:lnTo>
                  <a:pt x="320311" y="2251002"/>
                </a:lnTo>
                <a:lnTo>
                  <a:pt x="1000699" y="2251002"/>
                </a:lnTo>
                <a:lnTo>
                  <a:pt x="1000699" y="2272792"/>
                </a:lnTo>
                <a:close/>
              </a:path>
              <a:path w="1974215" h="5142865">
                <a:moveTo>
                  <a:pt x="1000699" y="2251002"/>
                </a:moveTo>
                <a:lnTo>
                  <a:pt x="978910" y="2251002"/>
                </a:lnTo>
                <a:lnTo>
                  <a:pt x="978910" y="1592403"/>
                </a:lnTo>
                <a:lnTo>
                  <a:pt x="1000699" y="1592403"/>
                </a:lnTo>
                <a:lnTo>
                  <a:pt x="1000699" y="2251002"/>
                </a:lnTo>
                <a:close/>
              </a:path>
              <a:path w="1974215" h="5142865">
                <a:moveTo>
                  <a:pt x="934785" y="2206878"/>
                </a:moveTo>
                <a:lnTo>
                  <a:pt x="364435" y="2206878"/>
                </a:lnTo>
                <a:lnTo>
                  <a:pt x="364435" y="1636528"/>
                </a:lnTo>
                <a:lnTo>
                  <a:pt x="934785" y="1636528"/>
                </a:lnTo>
                <a:lnTo>
                  <a:pt x="934785" y="1658318"/>
                </a:lnTo>
                <a:lnTo>
                  <a:pt x="386225" y="1658318"/>
                </a:lnTo>
                <a:lnTo>
                  <a:pt x="386225" y="2185088"/>
                </a:lnTo>
                <a:lnTo>
                  <a:pt x="934785" y="2185088"/>
                </a:lnTo>
                <a:lnTo>
                  <a:pt x="934785" y="2206878"/>
                </a:lnTo>
                <a:close/>
              </a:path>
              <a:path w="1974215" h="5142865">
                <a:moveTo>
                  <a:pt x="934785" y="2185088"/>
                </a:moveTo>
                <a:lnTo>
                  <a:pt x="912995" y="2185088"/>
                </a:lnTo>
                <a:lnTo>
                  <a:pt x="912995" y="1658318"/>
                </a:lnTo>
                <a:lnTo>
                  <a:pt x="934785" y="1658318"/>
                </a:lnTo>
                <a:lnTo>
                  <a:pt x="934785" y="2185088"/>
                </a:lnTo>
                <a:close/>
              </a:path>
              <a:path w="1974215" h="5142865">
                <a:moveTo>
                  <a:pt x="761556" y="2033648"/>
                </a:moveTo>
                <a:lnTo>
                  <a:pt x="537665" y="2033648"/>
                </a:lnTo>
                <a:lnTo>
                  <a:pt x="537665" y="1809757"/>
                </a:lnTo>
                <a:lnTo>
                  <a:pt x="761556" y="1809757"/>
                </a:lnTo>
                <a:lnTo>
                  <a:pt x="761556" y="2033648"/>
                </a:lnTo>
                <a:close/>
              </a:path>
              <a:path w="1974215" h="5142865">
                <a:moveTo>
                  <a:pt x="0" y="2729617"/>
                </a:moveTo>
                <a:lnTo>
                  <a:pt x="0" y="2413010"/>
                </a:lnTo>
                <a:lnTo>
                  <a:pt x="158303" y="2571313"/>
                </a:lnTo>
                <a:lnTo>
                  <a:pt x="0" y="2729617"/>
                </a:lnTo>
                <a:close/>
              </a:path>
              <a:path w="1974215" h="5142865">
                <a:moveTo>
                  <a:pt x="1973825" y="2272792"/>
                </a:moveTo>
                <a:lnTo>
                  <a:pt x="1584232" y="2272792"/>
                </a:lnTo>
                <a:lnTo>
                  <a:pt x="1584232" y="1570614"/>
                </a:lnTo>
                <a:lnTo>
                  <a:pt x="1973825" y="1570614"/>
                </a:lnTo>
                <a:lnTo>
                  <a:pt x="1973825" y="1592403"/>
                </a:lnTo>
                <a:lnTo>
                  <a:pt x="1606022" y="1592403"/>
                </a:lnTo>
                <a:lnTo>
                  <a:pt x="1606022" y="2251002"/>
                </a:lnTo>
                <a:lnTo>
                  <a:pt x="1973825" y="2251002"/>
                </a:lnTo>
                <a:lnTo>
                  <a:pt x="1973825" y="2272792"/>
                </a:lnTo>
                <a:close/>
              </a:path>
              <a:path w="1974215" h="5142865">
                <a:moveTo>
                  <a:pt x="1973825" y="2206878"/>
                </a:moveTo>
                <a:lnTo>
                  <a:pt x="1650146" y="2206878"/>
                </a:lnTo>
                <a:lnTo>
                  <a:pt x="1650146" y="1636528"/>
                </a:lnTo>
                <a:lnTo>
                  <a:pt x="1973825" y="1636528"/>
                </a:lnTo>
                <a:lnTo>
                  <a:pt x="1973825" y="1658318"/>
                </a:lnTo>
                <a:lnTo>
                  <a:pt x="1671936" y="1658318"/>
                </a:lnTo>
                <a:lnTo>
                  <a:pt x="1671936" y="2185088"/>
                </a:lnTo>
                <a:lnTo>
                  <a:pt x="1973825" y="2185088"/>
                </a:lnTo>
                <a:lnTo>
                  <a:pt x="1973825" y="2206878"/>
                </a:lnTo>
                <a:close/>
              </a:path>
              <a:path w="1974215" h="5142865">
                <a:moveTo>
                  <a:pt x="1973825" y="2033648"/>
                </a:moveTo>
                <a:lnTo>
                  <a:pt x="1823376" y="2033648"/>
                </a:lnTo>
                <a:lnTo>
                  <a:pt x="1823376" y="1809757"/>
                </a:lnTo>
                <a:lnTo>
                  <a:pt x="1973825" y="1809757"/>
                </a:lnTo>
                <a:lnTo>
                  <a:pt x="1973825" y="2033648"/>
                </a:lnTo>
                <a:close/>
              </a:path>
              <a:path w="1974215" h="5142865">
                <a:moveTo>
                  <a:pt x="1285711" y="2729617"/>
                </a:moveTo>
                <a:lnTo>
                  <a:pt x="1127408" y="2571313"/>
                </a:lnTo>
                <a:lnTo>
                  <a:pt x="1285711" y="2413010"/>
                </a:lnTo>
                <a:lnTo>
                  <a:pt x="1444014" y="2571313"/>
                </a:lnTo>
                <a:lnTo>
                  <a:pt x="1285711" y="2729617"/>
                </a:lnTo>
                <a:close/>
              </a:path>
              <a:path w="1974215" h="5142865">
                <a:moveTo>
                  <a:pt x="1000699" y="3558504"/>
                </a:moveTo>
                <a:lnTo>
                  <a:pt x="298521" y="3558504"/>
                </a:lnTo>
                <a:lnTo>
                  <a:pt x="298521" y="2856325"/>
                </a:lnTo>
                <a:lnTo>
                  <a:pt x="1000699" y="2856325"/>
                </a:lnTo>
                <a:lnTo>
                  <a:pt x="1000699" y="2878115"/>
                </a:lnTo>
                <a:lnTo>
                  <a:pt x="320311" y="2878115"/>
                </a:lnTo>
                <a:lnTo>
                  <a:pt x="320311" y="3536714"/>
                </a:lnTo>
                <a:lnTo>
                  <a:pt x="1000699" y="3536714"/>
                </a:lnTo>
                <a:lnTo>
                  <a:pt x="1000699" y="3558504"/>
                </a:lnTo>
                <a:close/>
              </a:path>
              <a:path w="1974215" h="5142865">
                <a:moveTo>
                  <a:pt x="1000699" y="3536714"/>
                </a:moveTo>
                <a:lnTo>
                  <a:pt x="978910" y="3536714"/>
                </a:lnTo>
                <a:lnTo>
                  <a:pt x="978910" y="2878115"/>
                </a:lnTo>
                <a:lnTo>
                  <a:pt x="1000699" y="2878115"/>
                </a:lnTo>
                <a:lnTo>
                  <a:pt x="1000699" y="3536714"/>
                </a:lnTo>
                <a:close/>
              </a:path>
              <a:path w="1974215" h="5142865">
                <a:moveTo>
                  <a:pt x="934785" y="3492480"/>
                </a:moveTo>
                <a:lnTo>
                  <a:pt x="364435" y="3492480"/>
                </a:lnTo>
                <a:lnTo>
                  <a:pt x="364435" y="2922130"/>
                </a:lnTo>
                <a:lnTo>
                  <a:pt x="934785" y="2922130"/>
                </a:lnTo>
                <a:lnTo>
                  <a:pt x="934785" y="2944029"/>
                </a:lnTo>
                <a:lnTo>
                  <a:pt x="386225" y="2944029"/>
                </a:lnTo>
                <a:lnTo>
                  <a:pt x="386225" y="3470800"/>
                </a:lnTo>
                <a:lnTo>
                  <a:pt x="934785" y="3470800"/>
                </a:lnTo>
                <a:lnTo>
                  <a:pt x="934785" y="3492480"/>
                </a:lnTo>
                <a:close/>
              </a:path>
              <a:path w="1974215" h="5142865">
                <a:moveTo>
                  <a:pt x="934785" y="3470800"/>
                </a:moveTo>
                <a:lnTo>
                  <a:pt x="912995" y="3470800"/>
                </a:lnTo>
                <a:lnTo>
                  <a:pt x="912995" y="2944029"/>
                </a:lnTo>
                <a:lnTo>
                  <a:pt x="934785" y="2944029"/>
                </a:lnTo>
                <a:lnTo>
                  <a:pt x="934785" y="3470800"/>
                </a:lnTo>
                <a:close/>
              </a:path>
              <a:path w="1974215" h="5142865">
                <a:moveTo>
                  <a:pt x="761556" y="3319360"/>
                </a:moveTo>
                <a:lnTo>
                  <a:pt x="537665" y="3319360"/>
                </a:lnTo>
                <a:lnTo>
                  <a:pt x="537665" y="3095469"/>
                </a:lnTo>
                <a:lnTo>
                  <a:pt x="761556" y="3095469"/>
                </a:lnTo>
                <a:lnTo>
                  <a:pt x="761556" y="3319360"/>
                </a:lnTo>
                <a:close/>
              </a:path>
              <a:path w="1974215" h="5142865">
                <a:moveTo>
                  <a:pt x="0" y="4015328"/>
                </a:moveTo>
                <a:lnTo>
                  <a:pt x="0" y="3698721"/>
                </a:lnTo>
                <a:lnTo>
                  <a:pt x="158303" y="3857025"/>
                </a:lnTo>
                <a:lnTo>
                  <a:pt x="0" y="4015328"/>
                </a:lnTo>
                <a:close/>
              </a:path>
              <a:path w="1974215" h="5142865">
                <a:moveTo>
                  <a:pt x="1973825" y="3558504"/>
                </a:moveTo>
                <a:lnTo>
                  <a:pt x="1584232" y="3558504"/>
                </a:lnTo>
                <a:lnTo>
                  <a:pt x="1584232" y="2856325"/>
                </a:lnTo>
                <a:lnTo>
                  <a:pt x="1973825" y="2856325"/>
                </a:lnTo>
                <a:lnTo>
                  <a:pt x="1973825" y="2878115"/>
                </a:lnTo>
                <a:lnTo>
                  <a:pt x="1606022" y="2878115"/>
                </a:lnTo>
                <a:lnTo>
                  <a:pt x="1606022" y="3536714"/>
                </a:lnTo>
                <a:lnTo>
                  <a:pt x="1973825" y="3536714"/>
                </a:lnTo>
                <a:lnTo>
                  <a:pt x="1973825" y="3558504"/>
                </a:lnTo>
                <a:close/>
              </a:path>
              <a:path w="1974215" h="5142865">
                <a:moveTo>
                  <a:pt x="1973825" y="3492480"/>
                </a:moveTo>
                <a:lnTo>
                  <a:pt x="1650146" y="3492480"/>
                </a:lnTo>
                <a:lnTo>
                  <a:pt x="1650146" y="2922130"/>
                </a:lnTo>
                <a:lnTo>
                  <a:pt x="1973825" y="2922130"/>
                </a:lnTo>
                <a:lnTo>
                  <a:pt x="1973825" y="2944029"/>
                </a:lnTo>
                <a:lnTo>
                  <a:pt x="1671936" y="2944029"/>
                </a:lnTo>
                <a:lnTo>
                  <a:pt x="1671936" y="3470800"/>
                </a:lnTo>
                <a:lnTo>
                  <a:pt x="1973825" y="3470800"/>
                </a:lnTo>
                <a:lnTo>
                  <a:pt x="1973825" y="3492480"/>
                </a:lnTo>
                <a:close/>
              </a:path>
              <a:path w="1974215" h="5142865">
                <a:moveTo>
                  <a:pt x="1973825" y="3319360"/>
                </a:moveTo>
                <a:lnTo>
                  <a:pt x="1823376" y="3319360"/>
                </a:lnTo>
                <a:lnTo>
                  <a:pt x="1823376" y="3095469"/>
                </a:lnTo>
                <a:lnTo>
                  <a:pt x="1973825" y="3095469"/>
                </a:lnTo>
                <a:lnTo>
                  <a:pt x="1973825" y="3319360"/>
                </a:lnTo>
                <a:close/>
              </a:path>
              <a:path w="1974215" h="5142865">
                <a:moveTo>
                  <a:pt x="1285711" y="4015328"/>
                </a:moveTo>
                <a:lnTo>
                  <a:pt x="1127408" y="3857025"/>
                </a:lnTo>
                <a:lnTo>
                  <a:pt x="1285711" y="3698721"/>
                </a:lnTo>
                <a:lnTo>
                  <a:pt x="1444014" y="3857025"/>
                </a:lnTo>
                <a:lnTo>
                  <a:pt x="1285711" y="4015328"/>
                </a:lnTo>
                <a:close/>
              </a:path>
              <a:path w="1974215" h="5142865">
                <a:moveTo>
                  <a:pt x="1000699" y="4844106"/>
                </a:moveTo>
                <a:lnTo>
                  <a:pt x="298521" y="4844106"/>
                </a:lnTo>
                <a:lnTo>
                  <a:pt x="298521" y="4141927"/>
                </a:lnTo>
                <a:lnTo>
                  <a:pt x="1000699" y="4141927"/>
                </a:lnTo>
                <a:lnTo>
                  <a:pt x="1000699" y="4163718"/>
                </a:lnTo>
                <a:lnTo>
                  <a:pt x="320311" y="4163718"/>
                </a:lnTo>
                <a:lnTo>
                  <a:pt x="320311" y="4822317"/>
                </a:lnTo>
                <a:lnTo>
                  <a:pt x="1000699" y="4822317"/>
                </a:lnTo>
                <a:lnTo>
                  <a:pt x="1000699" y="4844106"/>
                </a:lnTo>
                <a:close/>
              </a:path>
              <a:path w="1974215" h="5142865">
                <a:moveTo>
                  <a:pt x="1000699" y="4822317"/>
                </a:moveTo>
                <a:lnTo>
                  <a:pt x="978910" y="4822317"/>
                </a:lnTo>
                <a:lnTo>
                  <a:pt x="978910" y="4163718"/>
                </a:lnTo>
                <a:lnTo>
                  <a:pt x="1000699" y="4163718"/>
                </a:lnTo>
                <a:lnTo>
                  <a:pt x="1000699" y="4822317"/>
                </a:lnTo>
                <a:close/>
              </a:path>
              <a:path w="1974215" h="5142865">
                <a:moveTo>
                  <a:pt x="934785" y="4778192"/>
                </a:moveTo>
                <a:lnTo>
                  <a:pt x="364435" y="4778192"/>
                </a:lnTo>
                <a:lnTo>
                  <a:pt x="364435" y="4207842"/>
                </a:lnTo>
                <a:lnTo>
                  <a:pt x="934785" y="4207842"/>
                </a:lnTo>
                <a:lnTo>
                  <a:pt x="934785" y="4229632"/>
                </a:lnTo>
                <a:lnTo>
                  <a:pt x="386225" y="4229632"/>
                </a:lnTo>
                <a:lnTo>
                  <a:pt x="386225" y="4756402"/>
                </a:lnTo>
                <a:lnTo>
                  <a:pt x="934785" y="4756402"/>
                </a:lnTo>
                <a:lnTo>
                  <a:pt x="934785" y="4778192"/>
                </a:lnTo>
                <a:close/>
              </a:path>
              <a:path w="1974215" h="5142865">
                <a:moveTo>
                  <a:pt x="934785" y="4756402"/>
                </a:moveTo>
                <a:lnTo>
                  <a:pt x="912995" y="4756402"/>
                </a:lnTo>
                <a:lnTo>
                  <a:pt x="912995" y="4229632"/>
                </a:lnTo>
                <a:lnTo>
                  <a:pt x="934785" y="4229632"/>
                </a:lnTo>
                <a:lnTo>
                  <a:pt x="934785" y="4756402"/>
                </a:lnTo>
                <a:close/>
              </a:path>
              <a:path w="1974215" h="5142865">
                <a:moveTo>
                  <a:pt x="761556" y="4604962"/>
                </a:moveTo>
                <a:lnTo>
                  <a:pt x="537665" y="4604962"/>
                </a:lnTo>
                <a:lnTo>
                  <a:pt x="537665" y="4381071"/>
                </a:lnTo>
                <a:lnTo>
                  <a:pt x="761556" y="4381071"/>
                </a:lnTo>
                <a:lnTo>
                  <a:pt x="761556" y="4604962"/>
                </a:lnTo>
                <a:close/>
              </a:path>
              <a:path w="1974215" h="5142865">
                <a:moveTo>
                  <a:pt x="158303" y="5142627"/>
                </a:moveTo>
                <a:lnTo>
                  <a:pt x="0" y="5142627"/>
                </a:lnTo>
                <a:lnTo>
                  <a:pt x="0" y="4984324"/>
                </a:lnTo>
                <a:lnTo>
                  <a:pt x="158303" y="5142627"/>
                </a:lnTo>
                <a:close/>
              </a:path>
              <a:path w="1974215" h="5142865">
                <a:moveTo>
                  <a:pt x="1973825" y="4844106"/>
                </a:moveTo>
                <a:lnTo>
                  <a:pt x="1584232" y="4844106"/>
                </a:lnTo>
                <a:lnTo>
                  <a:pt x="1584232" y="4141927"/>
                </a:lnTo>
                <a:lnTo>
                  <a:pt x="1973825" y="4141927"/>
                </a:lnTo>
                <a:lnTo>
                  <a:pt x="1973825" y="4163718"/>
                </a:lnTo>
                <a:lnTo>
                  <a:pt x="1606022" y="4163718"/>
                </a:lnTo>
                <a:lnTo>
                  <a:pt x="1606022" y="4822317"/>
                </a:lnTo>
                <a:lnTo>
                  <a:pt x="1973825" y="4822317"/>
                </a:lnTo>
                <a:lnTo>
                  <a:pt x="1973825" y="4844106"/>
                </a:lnTo>
                <a:close/>
              </a:path>
              <a:path w="1974215" h="5142865">
                <a:moveTo>
                  <a:pt x="1973825" y="4778192"/>
                </a:moveTo>
                <a:lnTo>
                  <a:pt x="1650146" y="4778192"/>
                </a:lnTo>
                <a:lnTo>
                  <a:pt x="1650146" y="4207842"/>
                </a:lnTo>
                <a:lnTo>
                  <a:pt x="1973825" y="4207842"/>
                </a:lnTo>
                <a:lnTo>
                  <a:pt x="1973825" y="4229632"/>
                </a:lnTo>
                <a:lnTo>
                  <a:pt x="1671936" y="4229632"/>
                </a:lnTo>
                <a:lnTo>
                  <a:pt x="1671936" y="4756402"/>
                </a:lnTo>
                <a:lnTo>
                  <a:pt x="1973825" y="4756402"/>
                </a:lnTo>
                <a:lnTo>
                  <a:pt x="1973825" y="4778192"/>
                </a:lnTo>
                <a:close/>
              </a:path>
              <a:path w="1974215" h="5142865">
                <a:moveTo>
                  <a:pt x="1973825" y="4604962"/>
                </a:moveTo>
                <a:lnTo>
                  <a:pt x="1823376" y="4604962"/>
                </a:lnTo>
                <a:lnTo>
                  <a:pt x="1823376" y="4381071"/>
                </a:lnTo>
                <a:lnTo>
                  <a:pt x="1973825" y="4381071"/>
                </a:lnTo>
                <a:lnTo>
                  <a:pt x="1973825" y="4604962"/>
                </a:lnTo>
                <a:close/>
              </a:path>
              <a:path w="1974215" h="5142865">
                <a:moveTo>
                  <a:pt x="1444014" y="5142627"/>
                </a:moveTo>
                <a:lnTo>
                  <a:pt x="1127408" y="5142627"/>
                </a:lnTo>
                <a:lnTo>
                  <a:pt x="1285711" y="4984324"/>
                </a:lnTo>
                <a:lnTo>
                  <a:pt x="1444014" y="5142627"/>
                </a:lnTo>
                <a:close/>
              </a:path>
            </a:pathLst>
          </a:custGeom>
          <a:solidFill>
            <a:srgbClr val="B94A2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6314173" y="544"/>
            <a:ext cx="1974214" cy="5130800"/>
          </a:xfrm>
          <a:custGeom>
            <a:avLst/>
            <a:gdLst/>
            <a:ahLst/>
            <a:cxnLst/>
            <a:rect l="l" t="t" r="r" b="b"/>
            <a:pathLst>
              <a:path w="1974215" h="5130800">
                <a:moveTo>
                  <a:pt x="491317" y="177800"/>
                </a:moveTo>
                <a:lnTo>
                  <a:pt x="422614" y="177800"/>
                </a:lnTo>
                <a:lnTo>
                  <a:pt x="611968" y="0"/>
                </a:lnTo>
                <a:lnTo>
                  <a:pt x="673633" y="0"/>
                </a:lnTo>
                <a:lnTo>
                  <a:pt x="700684" y="25400"/>
                </a:lnTo>
                <a:lnTo>
                  <a:pt x="642800" y="25400"/>
                </a:lnTo>
                <a:lnTo>
                  <a:pt x="491317" y="177800"/>
                </a:lnTo>
                <a:close/>
              </a:path>
              <a:path w="1974215" h="5130800">
                <a:moveTo>
                  <a:pt x="1776941" y="177800"/>
                </a:moveTo>
                <a:lnTo>
                  <a:pt x="1708216" y="177800"/>
                </a:lnTo>
                <a:lnTo>
                  <a:pt x="1897679" y="0"/>
                </a:lnTo>
                <a:lnTo>
                  <a:pt x="1959345" y="0"/>
                </a:lnTo>
                <a:lnTo>
                  <a:pt x="1973825" y="12700"/>
                </a:lnTo>
                <a:lnTo>
                  <a:pt x="1973825" y="25400"/>
                </a:lnTo>
                <a:lnTo>
                  <a:pt x="1928512" y="25400"/>
                </a:lnTo>
                <a:lnTo>
                  <a:pt x="1776941" y="177800"/>
                </a:lnTo>
                <a:close/>
              </a:path>
              <a:path w="1974215" h="5130800">
                <a:moveTo>
                  <a:pt x="668855" y="406400"/>
                </a:moveTo>
                <a:lnTo>
                  <a:pt x="642800" y="406400"/>
                </a:lnTo>
                <a:lnTo>
                  <a:pt x="832263" y="215900"/>
                </a:lnTo>
                <a:lnTo>
                  <a:pt x="642800" y="25400"/>
                </a:lnTo>
                <a:lnTo>
                  <a:pt x="700684" y="25400"/>
                </a:lnTo>
                <a:lnTo>
                  <a:pt x="862987" y="177800"/>
                </a:lnTo>
                <a:lnTo>
                  <a:pt x="903345" y="177800"/>
                </a:lnTo>
                <a:lnTo>
                  <a:pt x="668855" y="406400"/>
                </a:lnTo>
                <a:close/>
              </a:path>
              <a:path w="1974215" h="5130800">
                <a:moveTo>
                  <a:pt x="1973825" y="63500"/>
                </a:moveTo>
                <a:lnTo>
                  <a:pt x="1928512" y="25400"/>
                </a:lnTo>
                <a:lnTo>
                  <a:pt x="1973825" y="25400"/>
                </a:lnTo>
                <a:lnTo>
                  <a:pt x="1973825" y="63500"/>
                </a:lnTo>
                <a:close/>
              </a:path>
              <a:path w="1974215" h="5130800">
                <a:moveTo>
                  <a:pt x="369338" y="1143000"/>
                </a:moveTo>
                <a:lnTo>
                  <a:pt x="136186" y="914400"/>
                </a:lnTo>
                <a:lnTo>
                  <a:pt x="189462" y="850900"/>
                </a:lnTo>
                <a:lnTo>
                  <a:pt x="0" y="673100"/>
                </a:lnTo>
                <a:lnTo>
                  <a:pt x="0" y="609600"/>
                </a:lnTo>
                <a:lnTo>
                  <a:pt x="189462" y="419100"/>
                </a:lnTo>
                <a:lnTo>
                  <a:pt x="136186" y="368300"/>
                </a:lnTo>
                <a:lnTo>
                  <a:pt x="369338" y="127000"/>
                </a:lnTo>
                <a:lnTo>
                  <a:pt x="409295" y="165100"/>
                </a:lnTo>
                <a:lnTo>
                  <a:pt x="369338" y="165100"/>
                </a:lnTo>
                <a:lnTo>
                  <a:pt x="166910" y="368300"/>
                </a:lnTo>
                <a:lnTo>
                  <a:pt x="245073" y="444500"/>
                </a:lnTo>
                <a:lnTo>
                  <a:pt x="220295" y="444500"/>
                </a:lnTo>
                <a:lnTo>
                  <a:pt x="30832" y="635000"/>
                </a:lnTo>
                <a:lnTo>
                  <a:pt x="220295" y="825500"/>
                </a:lnTo>
                <a:lnTo>
                  <a:pt x="253955" y="825500"/>
                </a:lnTo>
                <a:lnTo>
                  <a:pt x="166910" y="914400"/>
                </a:lnTo>
                <a:lnTo>
                  <a:pt x="369338" y="1117600"/>
                </a:lnTo>
                <a:lnTo>
                  <a:pt x="395976" y="1117600"/>
                </a:lnTo>
                <a:lnTo>
                  <a:pt x="369338" y="1143000"/>
                </a:lnTo>
                <a:close/>
              </a:path>
              <a:path w="1974215" h="5130800">
                <a:moveTo>
                  <a:pt x="903345" y="177800"/>
                </a:moveTo>
                <a:lnTo>
                  <a:pt x="862987" y="177800"/>
                </a:lnTo>
                <a:lnTo>
                  <a:pt x="916263" y="127000"/>
                </a:lnTo>
                <a:lnTo>
                  <a:pt x="953077" y="165100"/>
                </a:lnTo>
                <a:lnTo>
                  <a:pt x="916372" y="165100"/>
                </a:lnTo>
                <a:lnTo>
                  <a:pt x="903345" y="177800"/>
                </a:lnTo>
                <a:close/>
              </a:path>
              <a:path w="1974215" h="5130800">
                <a:moveTo>
                  <a:pt x="1341696" y="609600"/>
                </a:moveTo>
                <a:lnTo>
                  <a:pt x="1285602" y="609600"/>
                </a:lnTo>
                <a:lnTo>
                  <a:pt x="1475065" y="419100"/>
                </a:lnTo>
                <a:lnTo>
                  <a:pt x="1421788" y="368300"/>
                </a:lnTo>
                <a:lnTo>
                  <a:pt x="1654940" y="127000"/>
                </a:lnTo>
                <a:lnTo>
                  <a:pt x="1694897" y="165100"/>
                </a:lnTo>
                <a:lnTo>
                  <a:pt x="1654940" y="165100"/>
                </a:lnTo>
                <a:lnTo>
                  <a:pt x="1452621" y="368300"/>
                </a:lnTo>
                <a:lnTo>
                  <a:pt x="1530784" y="444500"/>
                </a:lnTo>
                <a:lnTo>
                  <a:pt x="1505897" y="444500"/>
                </a:lnTo>
                <a:lnTo>
                  <a:pt x="1341696" y="609600"/>
                </a:lnTo>
                <a:close/>
              </a:path>
              <a:path w="1974215" h="5130800">
                <a:moveTo>
                  <a:pt x="642800" y="431800"/>
                </a:moveTo>
                <a:lnTo>
                  <a:pt x="369338" y="165100"/>
                </a:lnTo>
                <a:lnTo>
                  <a:pt x="409295" y="165100"/>
                </a:lnTo>
                <a:lnTo>
                  <a:pt x="422614" y="177800"/>
                </a:lnTo>
                <a:lnTo>
                  <a:pt x="491317" y="177800"/>
                </a:lnTo>
                <a:lnTo>
                  <a:pt x="453446" y="215900"/>
                </a:lnTo>
                <a:lnTo>
                  <a:pt x="642800" y="406400"/>
                </a:lnTo>
                <a:lnTo>
                  <a:pt x="668855" y="406400"/>
                </a:lnTo>
                <a:lnTo>
                  <a:pt x="642800" y="431800"/>
                </a:lnTo>
                <a:close/>
              </a:path>
              <a:path w="1974215" h="5130800">
                <a:moveTo>
                  <a:pt x="942278" y="1117600"/>
                </a:moveTo>
                <a:lnTo>
                  <a:pt x="916481" y="1117600"/>
                </a:lnTo>
                <a:lnTo>
                  <a:pt x="1118800" y="914400"/>
                </a:lnTo>
                <a:lnTo>
                  <a:pt x="845228" y="635000"/>
                </a:lnTo>
                <a:lnTo>
                  <a:pt x="1118691" y="368300"/>
                </a:lnTo>
                <a:lnTo>
                  <a:pt x="916372" y="165100"/>
                </a:lnTo>
                <a:lnTo>
                  <a:pt x="953077" y="165100"/>
                </a:lnTo>
                <a:lnTo>
                  <a:pt x="1149415" y="368300"/>
                </a:lnTo>
                <a:lnTo>
                  <a:pt x="1096139" y="419100"/>
                </a:lnTo>
                <a:lnTo>
                  <a:pt x="1121400" y="444500"/>
                </a:lnTo>
                <a:lnTo>
                  <a:pt x="1065415" y="444500"/>
                </a:lnTo>
                <a:lnTo>
                  <a:pt x="875952" y="635000"/>
                </a:lnTo>
                <a:lnTo>
                  <a:pt x="1065415" y="825500"/>
                </a:lnTo>
                <a:lnTo>
                  <a:pt x="1123314" y="825500"/>
                </a:lnTo>
                <a:lnTo>
                  <a:pt x="1096248" y="850900"/>
                </a:lnTo>
                <a:lnTo>
                  <a:pt x="1149524" y="914400"/>
                </a:lnTo>
                <a:lnTo>
                  <a:pt x="942278" y="1117600"/>
                </a:lnTo>
                <a:close/>
              </a:path>
              <a:path w="1974215" h="5130800">
                <a:moveTo>
                  <a:pt x="1928512" y="431800"/>
                </a:moveTo>
                <a:lnTo>
                  <a:pt x="1654940" y="165100"/>
                </a:lnTo>
                <a:lnTo>
                  <a:pt x="1694897" y="165100"/>
                </a:lnTo>
                <a:lnTo>
                  <a:pt x="1708216" y="177800"/>
                </a:lnTo>
                <a:lnTo>
                  <a:pt x="1776941" y="177800"/>
                </a:lnTo>
                <a:lnTo>
                  <a:pt x="1739049" y="215900"/>
                </a:lnTo>
                <a:lnTo>
                  <a:pt x="1928512" y="406400"/>
                </a:lnTo>
                <a:lnTo>
                  <a:pt x="1958721" y="406400"/>
                </a:lnTo>
                <a:lnTo>
                  <a:pt x="1928512" y="431800"/>
                </a:lnTo>
                <a:close/>
              </a:path>
              <a:path w="1974215" h="5130800">
                <a:moveTo>
                  <a:pt x="1958721" y="406400"/>
                </a:moveTo>
                <a:lnTo>
                  <a:pt x="1928512" y="406400"/>
                </a:lnTo>
                <a:lnTo>
                  <a:pt x="1973825" y="355600"/>
                </a:lnTo>
                <a:lnTo>
                  <a:pt x="1973825" y="393700"/>
                </a:lnTo>
                <a:lnTo>
                  <a:pt x="1958721" y="406400"/>
                </a:lnTo>
                <a:close/>
              </a:path>
              <a:path w="1974215" h="5130800">
                <a:moveTo>
                  <a:pt x="253955" y="825500"/>
                </a:moveTo>
                <a:lnTo>
                  <a:pt x="220295" y="825500"/>
                </a:lnTo>
                <a:lnTo>
                  <a:pt x="409649" y="635000"/>
                </a:lnTo>
                <a:lnTo>
                  <a:pt x="220295" y="444500"/>
                </a:lnTo>
                <a:lnTo>
                  <a:pt x="245073" y="444500"/>
                </a:lnTo>
                <a:lnTo>
                  <a:pt x="440481" y="635000"/>
                </a:lnTo>
                <a:lnTo>
                  <a:pt x="253955" y="825500"/>
                </a:lnTo>
                <a:close/>
              </a:path>
              <a:path w="1974215" h="5130800">
                <a:moveTo>
                  <a:pt x="1123314" y="825500"/>
                </a:moveTo>
                <a:lnTo>
                  <a:pt x="1065415" y="825500"/>
                </a:lnTo>
                <a:lnTo>
                  <a:pt x="1254878" y="635000"/>
                </a:lnTo>
                <a:lnTo>
                  <a:pt x="1065415" y="444500"/>
                </a:lnTo>
                <a:lnTo>
                  <a:pt x="1121400" y="444500"/>
                </a:lnTo>
                <a:lnTo>
                  <a:pt x="1285602" y="609600"/>
                </a:lnTo>
                <a:lnTo>
                  <a:pt x="1341696" y="609600"/>
                </a:lnTo>
                <a:lnTo>
                  <a:pt x="1316434" y="635000"/>
                </a:lnTo>
                <a:lnTo>
                  <a:pt x="1354327" y="673100"/>
                </a:lnTo>
                <a:lnTo>
                  <a:pt x="1285711" y="673100"/>
                </a:lnTo>
                <a:lnTo>
                  <a:pt x="1123314" y="825500"/>
                </a:lnTo>
                <a:close/>
              </a:path>
              <a:path w="1974215" h="5130800">
                <a:moveTo>
                  <a:pt x="1539667" y="825500"/>
                </a:moveTo>
                <a:lnTo>
                  <a:pt x="1505897" y="825500"/>
                </a:lnTo>
                <a:lnTo>
                  <a:pt x="1695360" y="635000"/>
                </a:lnTo>
                <a:lnTo>
                  <a:pt x="1505897" y="444500"/>
                </a:lnTo>
                <a:lnTo>
                  <a:pt x="1530784" y="444500"/>
                </a:lnTo>
                <a:lnTo>
                  <a:pt x="1726193" y="635000"/>
                </a:lnTo>
                <a:lnTo>
                  <a:pt x="1539667" y="825500"/>
                </a:lnTo>
                <a:close/>
              </a:path>
              <a:path w="1974215" h="5130800">
                <a:moveTo>
                  <a:pt x="1655049" y="1143000"/>
                </a:moveTo>
                <a:lnTo>
                  <a:pt x="1421897" y="914400"/>
                </a:lnTo>
                <a:lnTo>
                  <a:pt x="1475174" y="850900"/>
                </a:lnTo>
                <a:lnTo>
                  <a:pt x="1285711" y="673100"/>
                </a:lnTo>
                <a:lnTo>
                  <a:pt x="1354327" y="673100"/>
                </a:lnTo>
                <a:lnTo>
                  <a:pt x="1505897" y="825500"/>
                </a:lnTo>
                <a:lnTo>
                  <a:pt x="1539667" y="825500"/>
                </a:lnTo>
                <a:lnTo>
                  <a:pt x="1452621" y="914400"/>
                </a:lnTo>
                <a:lnTo>
                  <a:pt x="1654940" y="1117600"/>
                </a:lnTo>
                <a:lnTo>
                  <a:pt x="1681687" y="1117600"/>
                </a:lnTo>
                <a:lnTo>
                  <a:pt x="1655049" y="1143000"/>
                </a:lnTo>
                <a:close/>
              </a:path>
              <a:path w="1974215" h="5130800">
                <a:moveTo>
                  <a:pt x="395976" y="1117600"/>
                </a:moveTo>
                <a:lnTo>
                  <a:pt x="369338" y="1117600"/>
                </a:lnTo>
                <a:lnTo>
                  <a:pt x="642800" y="838200"/>
                </a:lnTo>
                <a:lnTo>
                  <a:pt x="667681" y="863600"/>
                </a:lnTo>
                <a:lnTo>
                  <a:pt x="642800" y="863600"/>
                </a:lnTo>
                <a:lnTo>
                  <a:pt x="453446" y="1054100"/>
                </a:lnTo>
                <a:lnTo>
                  <a:pt x="491317" y="1092200"/>
                </a:lnTo>
                <a:lnTo>
                  <a:pt x="422614" y="1092200"/>
                </a:lnTo>
                <a:lnTo>
                  <a:pt x="395976" y="1117600"/>
                </a:lnTo>
                <a:close/>
              </a:path>
              <a:path w="1974215" h="5130800">
                <a:moveTo>
                  <a:pt x="1681687" y="1117600"/>
                </a:moveTo>
                <a:lnTo>
                  <a:pt x="1654940" y="1117600"/>
                </a:lnTo>
                <a:lnTo>
                  <a:pt x="1928512" y="838200"/>
                </a:lnTo>
                <a:lnTo>
                  <a:pt x="1951168" y="863600"/>
                </a:lnTo>
                <a:lnTo>
                  <a:pt x="1928512" y="863600"/>
                </a:lnTo>
                <a:lnTo>
                  <a:pt x="1739049" y="1054100"/>
                </a:lnTo>
                <a:lnTo>
                  <a:pt x="1776941" y="1092200"/>
                </a:lnTo>
                <a:lnTo>
                  <a:pt x="1708325" y="1092200"/>
                </a:lnTo>
                <a:lnTo>
                  <a:pt x="1681687" y="1117600"/>
                </a:lnTo>
                <a:close/>
              </a:path>
              <a:path w="1974215" h="5130800">
                <a:moveTo>
                  <a:pt x="711526" y="1244600"/>
                </a:moveTo>
                <a:lnTo>
                  <a:pt x="642800" y="1244600"/>
                </a:lnTo>
                <a:lnTo>
                  <a:pt x="832263" y="1054100"/>
                </a:lnTo>
                <a:lnTo>
                  <a:pt x="642800" y="863600"/>
                </a:lnTo>
                <a:lnTo>
                  <a:pt x="667681" y="863600"/>
                </a:lnTo>
                <a:lnTo>
                  <a:pt x="891601" y="1092200"/>
                </a:lnTo>
                <a:lnTo>
                  <a:pt x="863096" y="1092200"/>
                </a:lnTo>
                <a:lnTo>
                  <a:pt x="711526" y="1244600"/>
                </a:lnTo>
                <a:close/>
              </a:path>
              <a:path w="1974215" h="5130800">
                <a:moveTo>
                  <a:pt x="1973825" y="914400"/>
                </a:moveTo>
                <a:lnTo>
                  <a:pt x="1928512" y="863600"/>
                </a:lnTo>
                <a:lnTo>
                  <a:pt x="1951168" y="863600"/>
                </a:lnTo>
                <a:lnTo>
                  <a:pt x="1973825" y="889000"/>
                </a:lnTo>
                <a:lnTo>
                  <a:pt x="1973825" y="914400"/>
                </a:lnTo>
                <a:close/>
              </a:path>
              <a:path w="1974215" h="5130800">
                <a:moveTo>
                  <a:pt x="478599" y="1473200"/>
                </a:moveTo>
                <a:lnTo>
                  <a:pt x="422614" y="1473200"/>
                </a:lnTo>
                <a:lnTo>
                  <a:pt x="612077" y="1282700"/>
                </a:lnTo>
                <a:lnTo>
                  <a:pt x="422614" y="1092200"/>
                </a:lnTo>
                <a:lnTo>
                  <a:pt x="491317" y="1092200"/>
                </a:lnTo>
                <a:lnTo>
                  <a:pt x="642800" y="1244600"/>
                </a:lnTo>
                <a:lnTo>
                  <a:pt x="711526" y="1244600"/>
                </a:lnTo>
                <a:lnTo>
                  <a:pt x="673633" y="1282700"/>
                </a:lnTo>
                <a:lnTo>
                  <a:pt x="698895" y="1308100"/>
                </a:lnTo>
                <a:lnTo>
                  <a:pt x="642800" y="1308100"/>
                </a:lnTo>
                <a:lnTo>
                  <a:pt x="478599" y="1473200"/>
                </a:lnTo>
                <a:close/>
              </a:path>
              <a:path w="1974215" h="5130800">
                <a:moveTo>
                  <a:pt x="916372" y="1143000"/>
                </a:moveTo>
                <a:lnTo>
                  <a:pt x="863096" y="1092200"/>
                </a:lnTo>
                <a:lnTo>
                  <a:pt x="891601" y="1092200"/>
                </a:lnTo>
                <a:lnTo>
                  <a:pt x="916481" y="1117600"/>
                </a:lnTo>
                <a:lnTo>
                  <a:pt x="942278" y="1117600"/>
                </a:lnTo>
                <a:lnTo>
                  <a:pt x="916372" y="1143000"/>
                </a:lnTo>
                <a:close/>
              </a:path>
              <a:path w="1974215" h="5130800">
                <a:moveTo>
                  <a:pt x="1764311" y="1473200"/>
                </a:moveTo>
                <a:lnTo>
                  <a:pt x="1708325" y="1473200"/>
                </a:lnTo>
                <a:lnTo>
                  <a:pt x="1897788" y="1282700"/>
                </a:lnTo>
                <a:lnTo>
                  <a:pt x="1708325" y="1092200"/>
                </a:lnTo>
                <a:lnTo>
                  <a:pt x="1776941" y="1092200"/>
                </a:lnTo>
                <a:lnTo>
                  <a:pt x="1928512" y="1244600"/>
                </a:lnTo>
                <a:lnTo>
                  <a:pt x="1973825" y="1244600"/>
                </a:lnTo>
                <a:lnTo>
                  <a:pt x="1973825" y="1270000"/>
                </a:lnTo>
                <a:lnTo>
                  <a:pt x="1959236" y="1282700"/>
                </a:lnTo>
                <a:lnTo>
                  <a:pt x="1973825" y="1295400"/>
                </a:lnTo>
                <a:lnTo>
                  <a:pt x="1973825" y="1308100"/>
                </a:lnTo>
                <a:lnTo>
                  <a:pt x="1928512" y="1308100"/>
                </a:lnTo>
                <a:lnTo>
                  <a:pt x="1764311" y="1473200"/>
                </a:lnTo>
                <a:close/>
              </a:path>
              <a:path w="1974215" h="5130800">
                <a:moveTo>
                  <a:pt x="1973825" y="1244600"/>
                </a:moveTo>
                <a:lnTo>
                  <a:pt x="1928512" y="1244600"/>
                </a:lnTo>
                <a:lnTo>
                  <a:pt x="1973825" y="1206500"/>
                </a:lnTo>
                <a:lnTo>
                  <a:pt x="1973825" y="1244600"/>
                </a:lnTo>
                <a:close/>
              </a:path>
              <a:path w="1974215" h="5130800">
                <a:moveTo>
                  <a:pt x="668855" y="1689100"/>
                </a:moveTo>
                <a:lnTo>
                  <a:pt x="642800" y="1689100"/>
                </a:lnTo>
                <a:lnTo>
                  <a:pt x="832263" y="1498600"/>
                </a:lnTo>
                <a:lnTo>
                  <a:pt x="642800" y="1308100"/>
                </a:lnTo>
                <a:lnTo>
                  <a:pt x="698895" y="1308100"/>
                </a:lnTo>
                <a:lnTo>
                  <a:pt x="863096" y="1473200"/>
                </a:lnTo>
                <a:lnTo>
                  <a:pt x="890318" y="1473200"/>
                </a:lnTo>
                <a:lnTo>
                  <a:pt x="668855" y="1689100"/>
                </a:lnTo>
                <a:close/>
              </a:path>
              <a:path w="1974215" h="5130800">
                <a:moveTo>
                  <a:pt x="1973825" y="1358900"/>
                </a:moveTo>
                <a:lnTo>
                  <a:pt x="1928512" y="1308100"/>
                </a:lnTo>
                <a:lnTo>
                  <a:pt x="1973825" y="1308100"/>
                </a:lnTo>
                <a:lnTo>
                  <a:pt x="1973825" y="1358900"/>
                </a:lnTo>
                <a:close/>
              </a:path>
              <a:path w="1974215" h="5130800">
                <a:moveTo>
                  <a:pt x="369338" y="2425700"/>
                </a:moveTo>
                <a:lnTo>
                  <a:pt x="136186" y="2197100"/>
                </a:lnTo>
                <a:lnTo>
                  <a:pt x="189462" y="2146300"/>
                </a:lnTo>
                <a:lnTo>
                  <a:pt x="0" y="1955800"/>
                </a:lnTo>
                <a:lnTo>
                  <a:pt x="0" y="1892300"/>
                </a:lnTo>
                <a:lnTo>
                  <a:pt x="189462" y="1701800"/>
                </a:lnTo>
                <a:lnTo>
                  <a:pt x="136186" y="1651000"/>
                </a:lnTo>
                <a:lnTo>
                  <a:pt x="369338" y="1409700"/>
                </a:lnTo>
                <a:lnTo>
                  <a:pt x="401303" y="1447800"/>
                </a:lnTo>
                <a:lnTo>
                  <a:pt x="369229" y="1447800"/>
                </a:lnTo>
                <a:lnTo>
                  <a:pt x="166910" y="1651000"/>
                </a:lnTo>
                <a:lnTo>
                  <a:pt x="245073" y="1727200"/>
                </a:lnTo>
                <a:lnTo>
                  <a:pt x="220295" y="1727200"/>
                </a:lnTo>
                <a:lnTo>
                  <a:pt x="30832" y="1917700"/>
                </a:lnTo>
                <a:lnTo>
                  <a:pt x="220295" y="2108200"/>
                </a:lnTo>
                <a:lnTo>
                  <a:pt x="253955" y="2108200"/>
                </a:lnTo>
                <a:lnTo>
                  <a:pt x="166910" y="2197100"/>
                </a:lnTo>
                <a:lnTo>
                  <a:pt x="369338" y="2400300"/>
                </a:lnTo>
                <a:lnTo>
                  <a:pt x="395976" y="2400300"/>
                </a:lnTo>
                <a:lnTo>
                  <a:pt x="369338" y="2425700"/>
                </a:lnTo>
                <a:close/>
              </a:path>
              <a:path w="1974215" h="5130800">
                <a:moveTo>
                  <a:pt x="890318" y="1473200"/>
                </a:moveTo>
                <a:lnTo>
                  <a:pt x="863096" y="1473200"/>
                </a:lnTo>
                <a:lnTo>
                  <a:pt x="916372" y="1409700"/>
                </a:lnTo>
                <a:lnTo>
                  <a:pt x="953186" y="1447800"/>
                </a:lnTo>
                <a:lnTo>
                  <a:pt x="916372" y="1447800"/>
                </a:lnTo>
                <a:lnTo>
                  <a:pt x="890318" y="1473200"/>
                </a:lnTo>
                <a:close/>
              </a:path>
              <a:path w="1974215" h="5130800">
                <a:moveTo>
                  <a:pt x="1341696" y="1892300"/>
                </a:moveTo>
                <a:lnTo>
                  <a:pt x="1285711" y="1892300"/>
                </a:lnTo>
                <a:lnTo>
                  <a:pt x="1475174" y="1701800"/>
                </a:lnTo>
                <a:lnTo>
                  <a:pt x="1421897" y="1651000"/>
                </a:lnTo>
                <a:lnTo>
                  <a:pt x="1655049" y="1409700"/>
                </a:lnTo>
                <a:lnTo>
                  <a:pt x="1687015" y="1447800"/>
                </a:lnTo>
                <a:lnTo>
                  <a:pt x="1654940" y="1447800"/>
                </a:lnTo>
                <a:lnTo>
                  <a:pt x="1452621" y="1651000"/>
                </a:lnTo>
                <a:lnTo>
                  <a:pt x="1530784" y="1727200"/>
                </a:lnTo>
                <a:lnTo>
                  <a:pt x="1505897" y="1727200"/>
                </a:lnTo>
                <a:lnTo>
                  <a:pt x="1341696" y="1892300"/>
                </a:lnTo>
                <a:close/>
              </a:path>
              <a:path w="1974215" h="5130800">
                <a:moveTo>
                  <a:pt x="642800" y="1714500"/>
                </a:moveTo>
                <a:lnTo>
                  <a:pt x="369229" y="1447800"/>
                </a:lnTo>
                <a:lnTo>
                  <a:pt x="401303" y="1447800"/>
                </a:lnTo>
                <a:lnTo>
                  <a:pt x="422614" y="1473200"/>
                </a:lnTo>
                <a:lnTo>
                  <a:pt x="478599" y="1473200"/>
                </a:lnTo>
                <a:lnTo>
                  <a:pt x="453338" y="1498600"/>
                </a:lnTo>
                <a:lnTo>
                  <a:pt x="642800" y="1689100"/>
                </a:lnTo>
                <a:lnTo>
                  <a:pt x="668855" y="1689100"/>
                </a:lnTo>
                <a:lnTo>
                  <a:pt x="642800" y="1714500"/>
                </a:lnTo>
                <a:close/>
              </a:path>
              <a:path w="1974215" h="5130800">
                <a:moveTo>
                  <a:pt x="942278" y="2400300"/>
                </a:moveTo>
                <a:lnTo>
                  <a:pt x="916372" y="2400300"/>
                </a:lnTo>
                <a:lnTo>
                  <a:pt x="1118691" y="2197100"/>
                </a:lnTo>
                <a:lnTo>
                  <a:pt x="845119" y="1917700"/>
                </a:lnTo>
                <a:lnTo>
                  <a:pt x="1118691" y="1651000"/>
                </a:lnTo>
                <a:lnTo>
                  <a:pt x="916372" y="1447800"/>
                </a:lnTo>
                <a:lnTo>
                  <a:pt x="953186" y="1447800"/>
                </a:lnTo>
                <a:lnTo>
                  <a:pt x="1149524" y="1651000"/>
                </a:lnTo>
                <a:lnTo>
                  <a:pt x="1096248" y="1701800"/>
                </a:lnTo>
                <a:lnTo>
                  <a:pt x="1121509" y="1727200"/>
                </a:lnTo>
                <a:lnTo>
                  <a:pt x="1065415" y="1727200"/>
                </a:lnTo>
                <a:lnTo>
                  <a:pt x="875952" y="1917700"/>
                </a:lnTo>
                <a:lnTo>
                  <a:pt x="1065415" y="2108200"/>
                </a:lnTo>
                <a:lnTo>
                  <a:pt x="1134140" y="2108200"/>
                </a:lnTo>
                <a:lnTo>
                  <a:pt x="1096248" y="2146300"/>
                </a:lnTo>
                <a:lnTo>
                  <a:pt x="1149524" y="2197100"/>
                </a:lnTo>
                <a:lnTo>
                  <a:pt x="942278" y="2400300"/>
                </a:lnTo>
                <a:close/>
              </a:path>
              <a:path w="1974215" h="5130800">
                <a:moveTo>
                  <a:pt x="1928512" y="1714500"/>
                </a:moveTo>
                <a:lnTo>
                  <a:pt x="1654940" y="1447800"/>
                </a:lnTo>
                <a:lnTo>
                  <a:pt x="1687015" y="1447800"/>
                </a:lnTo>
                <a:lnTo>
                  <a:pt x="1708325" y="1473200"/>
                </a:lnTo>
                <a:lnTo>
                  <a:pt x="1764311" y="1473200"/>
                </a:lnTo>
                <a:lnTo>
                  <a:pt x="1739049" y="1498600"/>
                </a:lnTo>
                <a:lnTo>
                  <a:pt x="1928512" y="1689100"/>
                </a:lnTo>
                <a:lnTo>
                  <a:pt x="1958721" y="1689100"/>
                </a:lnTo>
                <a:lnTo>
                  <a:pt x="1928512" y="1714500"/>
                </a:lnTo>
                <a:close/>
              </a:path>
              <a:path w="1974215" h="5130800">
                <a:moveTo>
                  <a:pt x="1958721" y="1689100"/>
                </a:moveTo>
                <a:lnTo>
                  <a:pt x="1928512" y="1689100"/>
                </a:lnTo>
                <a:lnTo>
                  <a:pt x="1973825" y="1638300"/>
                </a:lnTo>
                <a:lnTo>
                  <a:pt x="1973825" y="1676400"/>
                </a:lnTo>
                <a:lnTo>
                  <a:pt x="1958721" y="1689100"/>
                </a:lnTo>
                <a:close/>
              </a:path>
              <a:path w="1974215" h="5130800">
                <a:moveTo>
                  <a:pt x="253955" y="2108200"/>
                </a:moveTo>
                <a:lnTo>
                  <a:pt x="220295" y="2108200"/>
                </a:lnTo>
                <a:lnTo>
                  <a:pt x="409758" y="1917700"/>
                </a:lnTo>
                <a:lnTo>
                  <a:pt x="220295" y="1727200"/>
                </a:lnTo>
                <a:lnTo>
                  <a:pt x="245073" y="1727200"/>
                </a:lnTo>
                <a:lnTo>
                  <a:pt x="440481" y="1917700"/>
                </a:lnTo>
                <a:lnTo>
                  <a:pt x="253955" y="2108200"/>
                </a:lnTo>
                <a:close/>
              </a:path>
              <a:path w="1974215" h="5130800">
                <a:moveTo>
                  <a:pt x="1134140" y="2108200"/>
                </a:moveTo>
                <a:lnTo>
                  <a:pt x="1065415" y="2108200"/>
                </a:lnTo>
                <a:lnTo>
                  <a:pt x="1254878" y="1917700"/>
                </a:lnTo>
                <a:lnTo>
                  <a:pt x="1065415" y="1727200"/>
                </a:lnTo>
                <a:lnTo>
                  <a:pt x="1121509" y="1727200"/>
                </a:lnTo>
                <a:lnTo>
                  <a:pt x="1285711" y="1892300"/>
                </a:lnTo>
                <a:lnTo>
                  <a:pt x="1341696" y="1892300"/>
                </a:lnTo>
                <a:lnTo>
                  <a:pt x="1316434" y="1917700"/>
                </a:lnTo>
                <a:lnTo>
                  <a:pt x="1354327" y="1955800"/>
                </a:lnTo>
                <a:lnTo>
                  <a:pt x="1285711" y="1955800"/>
                </a:lnTo>
                <a:lnTo>
                  <a:pt x="1134140" y="2108200"/>
                </a:lnTo>
                <a:close/>
              </a:path>
              <a:path w="1974215" h="5130800">
                <a:moveTo>
                  <a:pt x="1539667" y="2108200"/>
                </a:moveTo>
                <a:lnTo>
                  <a:pt x="1505897" y="2108200"/>
                </a:lnTo>
                <a:lnTo>
                  <a:pt x="1695360" y="1917700"/>
                </a:lnTo>
                <a:lnTo>
                  <a:pt x="1505897" y="1727200"/>
                </a:lnTo>
                <a:lnTo>
                  <a:pt x="1530784" y="1727200"/>
                </a:lnTo>
                <a:lnTo>
                  <a:pt x="1726193" y="1917700"/>
                </a:lnTo>
                <a:lnTo>
                  <a:pt x="1539667" y="2108200"/>
                </a:lnTo>
                <a:close/>
              </a:path>
              <a:path w="1974215" h="5130800">
                <a:moveTo>
                  <a:pt x="1655049" y="2425700"/>
                </a:moveTo>
                <a:lnTo>
                  <a:pt x="1421897" y="2197100"/>
                </a:lnTo>
                <a:lnTo>
                  <a:pt x="1475174" y="2146300"/>
                </a:lnTo>
                <a:lnTo>
                  <a:pt x="1285711" y="1955800"/>
                </a:lnTo>
                <a:lnTo>
                  <a:pt x="1354327" y="1955800"/>
                </a:lnTo>
                <a:lnTo>
                  <a:pt x="1505897" y="2108200"/>
                </a:lnTo>
                <a:lnTo>
                  <a:pt x="1539667" y="2108200"/>
                </a:lnTo>
                <a:lnTo>
                  <a:pt x="1452621" y="2197100"/>
                </a:lnTo>
                <a:lnTo>
                  <a:pt x="1654940" y="2400300"/>
                </a:lnTo>
                <a:lnTo>
                  <a:pt x="1681687" y="2400300"/>
                </a:lnTo>
                <a:lnTo>
                  <a:pt x="1655049" y="2425700"/>
                </a:lnTo>
                <a:close/>
              </a:path>
              <a:path w="1974215" h="5130800">
                <a:moveTo>
                  <a:pt x="395976" y="2400300"/>
                </a:moveTo>
                <a:lnTo>
                  <a:pt x="369338" y="2400300"/>
                </a:lnTo>
                <a:lnTo>
                  <a:pt x="642800" y="2120900"/>
                </a:lnTo>
                <a:lnTo>
                  <a:pt x="680106" y="2159000"/>
                </a:lnTo>
                <a:lnTo>
                  <a:pt x="642800" y="2159000"/>
                </a:lnTo>
                <a:lnTo>
                  <a:pt x="453446" y="2349500"/>
                </a:lnTo>
                <a:lnTo>
                  <a:pt x="478694" y="2374900"/>
                </a:lnTo>
                <a:lnTo>
                  <a:pt x="422614" y="2374900"/>
                </a:lnTo>
                <a:lnTo>
                  <a:pt x="395976" y="2400300"/>
                </a:lnTo>
                <a:close/>
              </a:path>
              <a:path w="1974215" h="5130800">
                <a:moveTo>
                  <a:pt x="1681687" y="2400300"/>
                </a:moveTo>
                <a:lnTo>
                  <a:pt x="1654940" y="2400300"/>
                </a:lnTo>
                <a:lnTo>
                  <a:pt x="1928512" y="2120900"/>
                </a:lnTo>
                <a:lnTo>
                  <a:pt x="1962497" y="2159000"/>
                </a:lnTo>
                <a:lnTo>
                  <a:pt x="1928512" y="2159000"/>
                </a:lnTo>
                <a:lnTo>
                  <a:pt x="1739049" y="2349500"/>
                </a:lnTo>
                <a:lnTo>
                  <a:pt x="1764311" y="2374900"/>
                </a:lnTo>
                <a:lnTo>
                  <a:pt x="1708325" y="2374900"/>
                </a:lnTo>
                <a:lnTo>
                  <a:pt x="1681687" y="2400300"/>
                </a:lnTo>
                <a:close/>
              </a:path>
              <a:path w="1974215" h="5130800">
                <a:moveTo>
                  <a:pt x="698895" y="2540000"/>
                </a:moveTo>
                <a:lnTo>
                  <a:pt x="642800" y="2540000"/>
                </a:lnTo>
                <a:lnTo>
                  <a:pt x="832263" y="2349500"/>
                </a:lnTo>
                <a:lnTo>
                  <a:pt x="642800" y="2159000"/>
                </a:lnTo>
                <a:lnTo>
                  <a:pt x="680106" y="2159000"/>
                </a:lnTo>
                <a:lnTo>
                  <a:pt x="891502" y="2374900"/>
                </a:lnTo>
                <a:lnTo>
                  <a:pt x="863096" y="2374900"/>
                </a:lnTo>
                <a:lnTo>
                  <a:pt x="698895" y="2540000"/>
                </a:lnTo>
                <a:close/>
              </a:path>
              <a:path w="1974215" h="5130800">
                <a:moveTo>
                  <a:pt x="1973825" y="2197100"/>
                </a:moveTo>
                <a:lnTo>
                  <a:pt x="1928512" y="2159000"/>
                </a:lnTo>
                <a:lnTo>
                  <a:pt x="1962497" y="2159000"/>
                </a:lnTo>
                <a:lnTo>
                  <a:pt x="1973825" y="2171700"/>
                </a:lnTo>
                <a:lnTo>
                  <a:pt x="1973825" y="2197100"/>
                </a:lnTo>
                <a:close/>
              </a:path>
              <a:path w="1974215" h="5130800">
                <a:moveTo>
                  <a:pt x="478599" y="2755900"/>
                </a:moveTo>
                <a:lnTo>
                  <a:pt x="422614" y="2755900"/>
                </a:lnTo>
                <a:lnTo>
                  <a:pt x="612077" y="2565400"/>
                </a:lnTo>
                <a:lnTo>
                  <a:pt x="422614" y="2374900"/>
                </a:lnTo>
                <a:lnTo>
                  <a:pt x="478694" y="2374900"/>
                </a:lnTo>
                <a:lnTo>
                  <a:pt x="642800" y="2540000"/>
                </a:lnTo>
                <a:lnTo>
                  <a:pt x="698895" y="2540000"/>
                </a:lnTo>
                <a:lnTo>
                  <a:pt x="673633" y="2565400"/>
                </a:lnTo>
                <a:lnTo>
                  <a:pt x="698895" y="2590800"/>
                </a:lnTo>
                <a:lnTo>
                  <a:pt x="642800" y="2590800"/>
                </a:lnTo>
                <a:lnTo>
                  <a:pt x="478599" y="2755900"/>
                </a:lnTo>
                <a:close/>
              </a:path>
              <a:path w="1974215" h="5130800">
                <a:moveTo>
                  <a:pt x="916372" y="2425700"/>
                </a:moveTo>
                <a:lnTo>
                  <a:pt x="863096" y="2374900"/>
                </a:lnTo>
                <a:lnTo>
                  <a:pt x="891502" y="2374900"/>
                </a:lnTo>
                <a:lnTo>
                  <a:pt x="916372" y="2400300"/>
                </a:lnTo>
                <a:lnTo>
                  <a:pt x="942278" y="2400300"/>
                </a:lnTo>
                <a:lnTo>
                  <a:pt x="916372" y="2425700"/>
                </a:lnTo>
                <a:close/>
              </a:path>
              <a:path w="1974215" h="5130800">
                <a:moveTo>
                  <a:pt x="1764311" y="2755900"/>
                </a:moveTo>
                <a:lnTo>
                  <a:pt x="1708325" y="2755900"/>
                </a:lnTo>
                <a:lnTo>
                  <a:pt x="1897788" y="2565400"/>
                </a:lnTo>
                <a:lnTo>
                  <a:pt x="1708325" y="2374900"/>
                </a:lnTo>
                <a:lnTo>
                  <a:pt x="1764311" y="2374900"/>
                </a:lnTo>
                <a:lnTo>
                  <a:pt x="1928512" y="2540000"/>
                </a:lnTo>
                <a:lnTo>
                  <a:pt x="1973825" y="2540000"/>
                </a:lnTo>
                <a:lnTo>
                  <a:pt x="1973825" y="2552700"/>
                </a:lnTo>
                <a:lnTo>
                  <a:pt x="1959236" y="2565400"/>
                </a:lnTo>
                <a:lnTo>
                  <a:pt x="1973825" y="2578100"/>
                </a:lnTo>
                <a:lnTo>
                  <a:pt x="1973825" y="2590800"/>
                </a:lnTo>
                <a:lnTo>
                  <a:pt x="1928512" y="2590800"/>
                </a:lnTo>
                <a:lnTo>
                  <a:pt x="1764311" y="2755900"/>
                </a:lnTo>
                <a:close/>
              </a:path>
              <a:path w="1974215" h="5130800">
                <a:moveTo>
                  <a:pt x="1973825" y="2540000"/>
                </a:moveTo>
                <a:lnTo>
                  <a:pt x="1928512" y="2540000"/>
                </a:lnTo>
                <a:lnTo>
                  <a:pt x="1973825" y="2489200"/>
                </a:lnTo>
                <a:lnTo>
                  <a:pt x="1973825" y="2540000"/>
                </a:lnTo>
                <a:close/>
              </a:path>
              <a:path w="1974215" h="5130800">
                <a:moveTo>
                  <a:pt x="680106" y="2971800"/>
                </a:moveTo>
                <a:lnTo>
                  <a:pt x="642800" y="2971800"/>
                </a:lnTo>
                <a:lnTo>
                  <a:pt x="832263" y="2781300"/>
                </a:lnTo>
                <a:lnTo>
                  <a:pt x="642800" y="2590800"/>
                </a:lnTo>
                <a:lnTo>
                  <a:pt x="698895" y="2590800"/>
                </a:lnTo>
                <a:lnTo>
                  <a:pt x="863096" y="2755900"/>
                </a:lnTo>
                <a:lnTo>
                  <a:pt x="891502" y="2755900"/>
                </a:lnTo>
                <a:lnTo>
                  <a:pt x="680106" y="2971800"/>
                </a:lnTo>
                <a:close/>
              </a:path>
              <a:path w="1974215" h="5130800">
                <a:moveTo>
                  <a:pt x="1973825" y="2641600"/>
                </a:moveTo>
                <a:lnTo>
                  <a:pt x="1928512" y="2590800"/>
                </a:lnTo>
                <a:lnTo>
                  <a:pt x="1973825" y="2590800"/>
                </a:lnTo>
                <a:lnTo>
                  <a:pt x="1973825" y="2641600"/>
                </a:lnTo>
                <a:close/>
              </a:path>
              <a:path w="1974215" h="5130800">
                <a:moveTo>
                  <a:pt x="369338" y="3708400"/>
                </a:moveTo>
                <a:lnTo>
                  <a:pt x="136186" y="3479800"/>
                </a:lnTo>
                <a:lnTo>
                  <a:pt x="189462" y="3429000"/>
                </a:lnTo>
                <a:lnTo>
                  <a:pt x="0" y="3238500"/>
                </a:lnTo>
                <a:lnTo>
                  <a:pt x="0" y="3175000"/>
                </a:lnTo>
                <a:lnTo>
                  <a:pt x="189462" y="2984500"/>
                </a:lnTo>
                <a:lnTo>
                  <a:pt x="136186" y="2933700"/>
                </a:lnTo>
                <a:lnTo>
                  <a:pt x="369338" y="2705100"/>
                </a:lnTo>
                <a:lnTo>
                  <a:pt x="395976" y="2730500"/>
                </a:lnTo>
                <a:lnTo>
                  <a:pt x="369229" y="2730500"/>
                </a:lnTo>
                <a:lnTo>
                  <a:pt x="166910" y="2933700"/>
                </a:lnTo>
                <a:lnTo>
                  <a:pt x="253955" y="3022600"/>
                </a:lnTo>
                <a:lnTo>
                  <a:pt x="220295" y="3022600"/>
                </a:lnTo>
                <a:lnTo>
                  <a:pt x="30832" y="3213100"/>
                </a:lnTo>
                <a:lnTo>
                  <a:pt x="220295" y="3390900"/>
                </a:lnTo>
                <a:lnTo>
                  <a:pt x="258100" y="3390900"/>
                </a:lnTo>
                <a:lnTo>
                  <a:pt x="166910" y="3479800"/>
                </a:lnTo>
                <a:lnTo>
                  <a:pt x="369338" y="3683000"/>
                </a:lnTo>
                <a:lnTo>
                  <a:pt x="395976" y="3683000"/>
                </a:lnTo>
                <a:lnTo>
                  <a:pt x="369338" y="3708400"/>
                </a:lnTo>
                <a:close/>
              </a:path>
              <a:path w="1974215" h="5130800">
                <a:moveTo>
                  <a:pt x="891502" y="2755900"/>
                </a:moveTo>
                <a:lnTo>
                  <a:pt x="863096" y="2755900"/>
                </a:lnTo>
                <a:lnTo>
                  <a:pt x="916372" y="2705100"/>
                </a:lnTo>
                <a:lnTo>
                  <a:pt x="942278" y="2730500"/>
                </a:lnTo>
                <a:lnTo>
                  <a:pt x="916372" y="2730500"/>
                </a:lnTo>
                <a:lnTo>
                  <a:pt x="891502" y="2755900"/>
                </a:lnTo>
                <a:close/>
              </a:path>
              <a:path w="1974215" h="5130800">
                <a:moveTo>
                  <a:pt x="1354327" y="3175000"/>
                </a:moveTo>
                <a:lnTo>
                  <a:pt x="1285711" y="3175000"/>
                </a:lnTo>
                <a:lnTo>
                  <a:pt x="1475174" y="2984500"/>
                </a:lnTo>
                <a:lnTo>
                  <a:pt x="1421897" y="2933700"/>
                </a:lnTo>
                <a:lnTo>
                  <a:pt x="1655049" y="2705100"/>
                </a:lnTo>
                <a:lnTo>
                  <a:pt x="1681687" y="2730500"/>
                </a:lnTo>
                <a:lnTo>
                  <a:pt x="1654940" y="2730500"/>
                </a:lnTo>
                <a:lnTo>
                  <a:pt x="1452621" y="2933700"/>
                </a:lnTo>
                <a:lnTo>
                  <a:pt x="1539667" y="3022600"/>
                </a:lnTo>
                <a:lnTo>
                  <a:pt x="1505897" y="3022600"/>
                </a:lnTo>
                <a:lnTo>
                  <a:pt x="1354327" y="3175000"/>
                </a:lnTo>
                <a:close/>
              </a:path>
              <a:path w="1974215" h="5130800">
                <a:moveTo>
                  <a:pt x="642800" y="3009900"/>
                </a:moveTo>
                <a:lnTo>
                  <a:pt x="369229" y="2730500"/>
                </a:lnTo>
                <a:lnTo>
                  <a:pt x="395976" y="2730500"/>
                </a:lnTo>
                <a:lnTo>
                  <a:pt x="422614" y="2755900"/>
                </a:lnTo>
                <a:lnTo>
                  <a:pt x="478599" y="2755900"/>
                </a:lnTo>
                <a:lnTo>
                  <a:pt x="453338" y="2781300"/>
                </a:lnTo>
                <a:lnTo>
                  <a:pt x="642800" y="2971800"/>
                </a:lnTo>
                <a:lnTo>
                  <a:pt x="680106" y="2971800"/>
                </a:lnTo>
                <a:lnTo>
                  <a:pt x="642800" y="3009900"/>
                </a:lnTo>
                <a:close/>
              </a:path>
              <a:path w="1974215" h="5130800">
                <a:moveTo>
                  <a:pt x="942278" y="3683000"/>
                </a:moveTo>
                <a:lnTo>
                  <a:pt x="916372" y="3683000"/>
                </a:lnTo>
                <a:lnTo>
                  <a:pt x="1118691" y="3479800"/>
                </a:lnTo>
                <a:lnTo>
                  <a:pt x="845119" y="3213100"/>
                </a:lnTo>
                <a:lnTo>
                  <a:pt x="1118691" y="2933700"/>
                </a:lnTo>
                <a:lnTo>
                  <a:pt x="916372" y="2730500"/>
                </a:lnTo>
                <a:lnTo>
                  <a:pt x="942278" y="2730500"/>
                </a:lnTo>
                <a:lnTo>
                  <a:pt x="1149524" y="2933700"/>
                </a:lnTo>
                <a:lnTo>
                  <a:pt x="1096248" y="2984500"/>
                </a:lnTo>
                <a:lnTo>
                  <a:pt x="1134140" y="3022600"/>
                </a:lnTo>
                <a:lnTo>
                  <a:pt x="1065415" y="3022600"/>
                </a:lnTo>
                <a:lnTo>
                  <a:pt x="875952" y="3213100"/>
                </a:lnTo>
                <a:lnTo>
                  <a:pt x="1065415" y="3390900"/>
                </a:lnTo>
                <a:lnTo>
                  <a:pt x="1134140" y="3390900"/>
                </a:lnTo>
                <a:lnTo>
                  <a:pt x="1096248" y="3429000"/>
                </a:lnTo>
                <a:lnTo>
                  <a:pt x="1149524" y="3479800"/>
                </a:lnTo>
                <a:lnTo>
                  <a:pt x="942278" y="3683000"/>
                </a:lnTo>
                <a:close/>
              </a:path>
              <a:path w="1974215" h="5130800">
                <a:moveTo>
                  <a:pt x="1928512" y="3009900"/>
                </a:moveTo>
                <a:lnTo>
                  <a:pt x="1654940" y="2730500"/>
                </a:lnTo>
                <a:lnTo>
                  <a:pt x="1681687" y="2730500"/>
                </a:lnTo>
                <a:lnTo>
                  <a:pt x="1708325" y="2755900"/>
                </a:lnTo>
                <a:lnTo>
                  <a:pt x="1764311" y="2755900"/>
                </a:lnTo>
                <a:lnTo>
                  <a:pt x="1739049" y="2781300"/>
                </a:lnTo>
                <a:lnTo>
                  <a:pt x="1928512" y="2971800"/>
                </a:lnTo>
                <a:lnTo>
                  <a:pt x="1962497" y="2971800"/>
                </a:lnTo>
                <a:lnTo>
                  <a:pt x="1928512" y="3009900"/>
                </a:lnTo>
                <a:close/>
              </a:path>
              <a:path w="1974215" h="5130800">
                <a:moveTo>
                  <a:pt x="1962497" y="2971800"/>
                </a:moveTo>
                <a:lnTo>
                  <a:pt x="1928512" y="2971800"/>
                </a:lnTo>
                <a:lnTo>
                  <a:pt x="1973825" y="2933700"/>
                </a:lnTo>
                <a:lnTo>
                  <a:pt x="1973825" y="2959100"/>
                </a:lnTo>
                <a:lnTo>
                  <a:pt x="1962497" y="2971800"/>
                </a:lnTo>
                <a:close/>
              </a:path>
              <a:path w="1974215" h="5130800">
                <a:moveTo>
                  <a:pt x="258100" y="3390900"/>
                </a:moveTo>
                <a:lnTo>
                  <a:pt x="220295" y="3390900"/>
                </a:lnTo>
                <a:lnTo>
                  <a:pt x="409758" y="3213100"/>
                </a:lnTo>
                <a:lnTo>
                  <a:pt x="220295" y="3022600"/>
                </a:lnTo>
                <a:lnTo>
                  <a:pt x="253955" y="3022600"/>
                </a:lnTo>
                <a:lnTo>
                  <a:pt x="440481" y="3213100"/>
                </a:lnTo>
                <a:lnTo>
                  <a:pt x="258100" y="3390900"/>
                </a:lnTo>
                <a:close/>
              </a:path>
              <a:path w="1974215" h="5130800">
                <a:moveTo>
                  <a:pt x="1134140" y="3390900"/>
                </a:moveTo>
                <a:lnTo>
                  <a:pt x="1065415" y="3390900"/>
                </a:lnTo>
                <a:lnTo>
                  <a:pt x="1254878" y="3213100"/>
                </a:lnTo>
                <a:lnTo>
                  <a:pt x="1065415" y="3022600"/>
                </a:lnTo>
                <a:lnTo>
                  <a:pt x="1134140" y="3022600"/>
                </a:lnTo>
                <a:lnTo>
                  <a:pt x="1285711" y="3175000"/>
                </a:lnTo>
                <a:lnTo>
                  <a:pt x="1354327" y="3175000"/>
                </a:lnTo>
                <a:lnTo>
                  <a:pt x="1316434" y="3213100"/>
                </a:lnTo>
                <a:lnTo>
                  <a:pt x="1341696" y="3238500"/>
                </a:lnTo>
                <a:lnTo>
                  <a:pt x="1285711" y="3238500"/>
                </a:lnTo>
                <a:lnTo>
                  <a:pt x="1134140" y="3390900"/>
                </a:lnTo>
                <a:close/>
              </a:path>
              <a:path w="1974215" h="5130800">
                <a:moveTo>
                  <a:pt x="1530784" y="3403600"/>
                </a:moveTo>
                <a:lnTo>
                  <a:pt x="1505897" y="3403600"/>
                </a:lnTo>
                <a:lnTo>
                  <a:pt x="1695360" y="3213100"/>
                </a:lnTo>
                <a:lnTo>
                  <a:pt x="1505897" y="3022600"/>
                </a:lnTo>
                <a:lnTo>
                  <a:pt x="1539667" y="3022600"/>
                </a:lnTo>
                <a:lnTo>
                  <a:pt x="1726193" y="3213100"/>
                </a:lnTo>
                <a:lnTo>
                  <a:pt x="1530784" y="3403600"/>
                </a:lnTo>
                <a:close/>
              </a:path>
              <a:path w="1974215" h="5130800">
                <a:moveTo>
                  <a:pt x="1655049" y="3708400"/>
                </a:moveTo>
                <a:lnTo>
                  <a:pt x="1421897" y="3479800"/>
                </a:lnTo>
                <a:lnTo>
                  <a:pt x="1475174" y="3429000"/>
                </a:lnTo>
                <a:lnTo>
                  <a:pt x="1285711" y="3238500"/>
                </a:lnTo>
                <a:lnTo>
                  <a:pt x="1341696" y="3238500"/>
                </a:lnTo>
                <a:lnTo>
                  <a:pt x="1505897" y="3403600"/>
                </a:lnTo>
                <a:lnTo>
                  <a:pt x="1530784" y="3403600"/>
                </a:lnTo>
                <a:lnTo>
                  <a:pt x="1452621" y="3479800"/>
                </a:lnTo>
                <a:lnTo>
                  <a:pt x="1654940" y="3683000"/>
                </a:lnTo>
                <a:lnTo>
                  <a:pt x="1681687" y="3683000"/>
                </a:lnTo>
                <a:lnTo>
                  <a:pt x="1655049" y="3708400"/>
                </a:lnTo>
                <a:close/>
              </a:path>
              <a:path w="1974215" h="5130800">
                <a:moveTo>
                  <a:pt x="395976" y="3683000"/>
                </a:moveTo>
                <a:lnTo>
                  <a:pt x="369338" y="3683000"/>
                </a:lnTo>
                <a:lnTo>
                  <a:pt x="642800" y="3416300"/>
                </a:lnTo>
                <a:lnTo>
                  <a:pt x="668855" y="3441700"/>
                </a:lnTo>
                <a:lnTo>
                  <a:pt x="642800" y="3441700"/>
                </a:lnTo>
                <a:lnTo>
                  <a:pt x="453446" y="3632200"/>
                </a:lnTo>
                <a:lnTo>
                  <a:pt x="478694" y="3657600"/>
                </a:lnTo>
                <a:lnTo>
                  <a:pt x="422614" y="3657600"/>
                </a:lnTo>
                <a:lnTo>
                  <a:pt x="395976" y="3683000"/>
                </a:lnTo>
                <a:close/>
              </a:path>
              <a:path w="1974215" h="5130800">
                <a:moveTo>
                  <a:pt x="1681687" y="3683000"/>
                </a:moveTo>
                <a:lnTo>
                  <a:pt x="1654940" y="3683000"/>
                </a:lnTo>
                <a:lnTo>
                  <a:pt x="1928512" y="3416300"/>
                </a:lnTo>
                <a:lnTo>
                  <a:pt x="1958721" y="3441700"/>
                </a:lnTo>
                <a:lnTo>
                  <a:pt x="1928512" y="3441700"/>
                </a:lnTo>
                <a:lnTo>
                  <a:pt x="1739049" y="3632200"/>
                </a:lnTo>
                <a:lnTo>
                  <a:pt x="1764311" y="3657600"/>
                </a:lnTo>
                <a:lnTo>
                  <a:pt x="1708325" y="3657600"/>
                </a:lnTo>
                <a:lnTo>
                  <a:pt x="1681687" y="3683000"/>
                </a:lnTo>
                <a:close/>
              </a:path>
              <a:path w="1974215" h="5130800">
                <a:moveTo>
                  <a:pt x="698895" y="3822700"/>
                </a:moveTo>
                <a:lnTo>
                  <a:pt x="642800" y="3822700"/>
                </a:lnTo>
                <a:lnTo>
                  <a:pt x="832263" y="3632200"/>
                </a:lnTo>
                <a:lnTo>
                  <a:pt x="642800" y="3441700"/>
                </a:lnTo>
                <a:lnTo>
                  <a:pt x="668855" y="3441700"/>
                </a:lnTo>
                <a:lnTo>
                  <a:pt x="890318" y="3657600"/>
                </a:lnTo>
                <a:lnTo>
                  <a:pt x="863096" y="3657600"/>
                </a:lnTo>
                <a:lnTo>
                  <a:pt x="698895" y="3822700"/>
                </a:lnTo>
                <a:close/>
              </a:path>
              <a:path w="1974215" h="5130800">
                <a:moveTo>
                  <a:pt x="1973825" y="3492500"/>
                </a:moveTo>
                <a:lnTo>
                  <a:pt x="1928512" y="3441700"/>
                </a:lnTo>
                <a:lnTo>
                  <a:pt x="1958721" y="3441700"/>
                </a:lnTo>
                <a:lnTo>
                  <a:pt x="1973825" y="3454400"/>
                </a:lnTo>
                <a:lnTo>
                  <a:pt x="1973825" y="3492500"/>
                </a:lnTo>
                <a:close/>
              </a:path>
              <a:path w="1974215" h="5130800">
                <a:moveTo>
                  <a:pt x="491230" y="4038600"/>
                </a:moveTo>
                <a:lnTo>
                  <a:pt x="422614" y="4038600"/>
                </a:lnTo>
                <a:lnTo>
                  <a:pt x="612077" y="3848100"/>
                </a:lnTo>
                <a:lnTo>
                  <a:pt x="422614" y="3657600"/>
                </a:lnTo>
                <a:lnTo>
                  <a:pt x="478694" y="3657600"/>
                </a:lnTo>
                <a:lnTo>
                  <a:pt x="642800" y="3822700"/>
                </a:lnTo>
                <a:lnTo>
                  <a:pt x="698895" y="3822700"/>
                </a:lnTo>
                <a:lnTo>
                  <a:pt x="673633" y="3848100"/>
                </a:lnTo>
                <a:lnTo>
                  <a:pt x="711526" y="3886200"/>
                </a:lnTo>
                <a:lnTo>
                  <a:pt x="642800" y="3886200"/>
                </a:lnTo>
                <a:lnTo>
                  <a:pt x="491230" y="4038600"/>
                </a:lnTo>
                <a:close/>
              </a:path>
              <a:path w="1974215" h="5130800">
                <a:moveTo>
                  <a:pt x="916372" y="3708400"/>
                </a:moveTo>
                <a:lnTo>
                  <a:pt x="863096" y="3657600"/>
                </a:lnTo>
                <a:lnTo>
                  <a:pt x="890318" y="3657600"/>
                </a:lnTo>
                <a:lnTo>
                  <a:pt x="916372" y="3683000"/>
                </a:lnTo>
                <a:lnTo>
                  <a:pt x="942278" y="3683000"/>
                </a:lnTo>
                <a:lnTo>
                  <a:pt x="916372" y="3708400"/>
                </a:lnTo>
                <a:close/>
              </a:path>
              <a:path w="1974215" h="5130800">
                <a:moveTo>
                  <a:pt x="1776941" y="4038600"/>
                </a:moveTo>
                <a:lnTo>
                  <a:pt x="1708325" y="4038600"/>
                </a:lnTo>
                <a:lnTo>
                  <a:pt x="1897788" y="3848100"/>
                </a:lnTo>
                <a:lnTo>
                  <a:pt x="1708325" y="3657600"/>
                </a:lnTo>
                <a:lnTo>
                  <a:pt x="1764311" y="3657600"/>
                </a:lnTo>
                <a:lnTo>
                  <a:pt x="1928512" y="3822700"/>
                </a:lnTo>
                <a:lnTo>
                  <a:pt x="1973825" y="3822700"/>
                </a:lnTo>
                <a:lnTo>
                  <a:pt x="1973825" y="3835400"/>
                </a:lnTo>
                <a:lnTo>
                  <a:pt x="1959236" y="3848100"/>
                </a:lnTo>
                <a:lnTo>
                  <a:pt x="1973825" y="3860800"/>
                </a:lnTo>
                <a:lnTo>
                  <a:pt x="1973825" y="3886200"/>
                </a:lnTo>
                <a:lnTo>
                  <a:pt x="1928512" y="3886200"/>
                </a:lnTo>
                <a:lnTo>
                  <a:pt x="1776941" y="4038600"/>
                </a:lnTo>
                <a:close/>
              </a:path>
              <a:path w="1974215" h="5130800">
                <a:moveTo>
                  <a:pt x="1973825" y="3822700"/>
                </a:moveTo>
                <a:lnTo>
                  <a:pt x="1928512" y="3822700"/>
                </a:lnTo>
                <a:lnTo>
                  <a:pt x="1973825" y="3771900"/>
                </a:lnTo>
                <a:lnTo>
                  <a:pt x="1973825" y="3822700"/>
                </a:lnTo>
                <a:close/>
              </a:path>
              <a:path w="1974215" h="5130800">
                <a:moveTo>
                  <a:pt x="680106" y="4254500"/>
                </a:moveTo>
                <a:lnTo>
                  <a:pt x="642800" y="4254500"/>
                </a:lnTo>
                <a:lnTo>
                  <a:pt x="832263" y="4076700"/>
                </a:lnTo>
                <a:lnTo>
                  <a:pt x="642800" y="3886200"/>
                </a:lnTo>
                <a:lnTo>
                  <a:pt x="711526" y="3886200"/>
                </a:lnTo>
                <a:lnTo>
                  <a:pt x="863096" y="4038600"/>
                </a:lnTo>
                <a:lnTo>
                  <a:pt x="891502" y="4038600"/>
                </a:lnTo>
                <a:lnTo>
                  <a:pt x="680106" y="4254500"/>
                </a:lnTo>
                <a:close/>
              </a:path>
              <a:path w="1974215" h="5130800">
                <a:moveTo>
                  <a:pt x="1973825" y="3924300"/>
                </a:moveTo>
                <a:lnTo>
                  <a:pt x="1928512" y="3886200"/>
                </a:lnTo>
                <a:lnTo>
                  <a:pt x="1973825" y="3886200"/>
                </a:lnTo>
                <a:lnTo>
                  <a:pt x="1973825" y="3924300"/>
                </a:lnTo>
                <a:close/>
              </a:path>
              <a:path w="1974215" h="5130800">
                <a:moveTo>
                  <a:pt x="369338" y="5003800"/>
                </a:moveTo>
                <a:lnTo>
                  <a:pt x="136186" y="4762500"/>
                </a:lnTo>
                <a:lnTo>
                  <a:pt x="189462" y="4711700"/>
                </a:lnTo>
                <a:lnTo>
                  <a:pt x="0" y="4521200"/>
                </a:lnTo>
                <a:lnTo>
                  <a:pt x="0" y="4457700"/>
                </a:lnTo>
                <a:lnTo>
                  <a:pt x="189462" y="4267200"/>
                </a:lnTo>
                <a:lnTo>
                  <a:pt x="136186" y="4216400"/>
                </a:lnTo>
                <a:lnTo>
                  <a:pt x="369338" y="3987800"/>
                </a:lnTo>
                <a:lnTo>
                  <a:pt x="395976" y="4013200"/>
                </a:lnTo>
                <a:lnTo>
                  <a:pt x="369338" y="4013200"/>
                </a:lnTo>
                <a:lnTo>
                  <a:pt x="167019" y="4216400"/>
                </a:lnTo>
                <a:lnTo>
                  <a:pt x="254064" y="4305300"/>
                </a:lnTo>
                <a:lnTo>
                  <a:pt x="220295" y="4305300"/>
                </a:lnTo>
                <a:lnTo>
                  <a:pt x="30832" y="4495800"/>
                </a:lnTo>
                <a:lnTo>
                  <a:pt x="220295" y="4686300"/>
                </a:lnTo>
                <a:lnTo>
                  <a:pt x="245182" y="4686300"/>
                </a:lnTo>
                <a:lnTo>
                  <a:pt x="167019" y="4762500"/>
                </a:lnTo>
                <a:lnTo>
                  <a:pt x="369338" y="4965700"/>
                </a:lnTo>
                <a:lnTo>
                  <a:pt x="409295" y="4965700"/>
                </a:lnTo>
                <a:lnTo>
                  <a:pt x="369338" y="5003800"/>
                </a:lnTo>
                <a:close/>
              </a:path>
              <a:path w="1974215" h="5130800">
                <a:moveTo>
                  <a:pt x="891502" y="4038600"/>
                </a:moveTo>
                <a:lnTo>
                  <a:pt x="863096" y="4038600"/>
                </a:lnTo>
                <a:lnTo>
                  <a:pt x="916372" y="3987800"/>
                </a:lnTo>
                <a:lnTo>
                  <a:pt x="942278" y="4013200"/>
                </a:lnTo>
                <a:lnTo>
                  <a:pt x="916372" y="4013200"/>
                </a:lnTo>
                <a:lnTo>
                  <a:pt x="891502" y="4038600"/>
                </a:lnTo>
                <a:close/>
              </a:path>
              <a:path w="1974215" h="5130800">
                <a:moveTo>
                  <a:pt x="1354327" y="4457700"/>
                </a:moveTo>
                <a:lnTo>
                  <a:pt x="1285711" y="4457700"/>
                </a:lnTo>
                <a:lnTo>
                  <a:pt x="1475174" y="4267200"/>
                </a:lnTo>
                <a:lnTo>
                  <a:pt x="1421897" y="4216400"/>
                </a:lnTo>
                <a:lnTo>
                  <a:pt x="1655049" y="3987800"/>
                </a:lnTo>
                <a:lnTo>
                  <a:pt x="1681687" y="4013200"/>
                </a:lnTo>
                <a:lnTo>
                  <a:pt x="1654940" y="4013200"/>
                </a:lnTo>
                <a:lnTo>
                  <a:pt x="1452621" y="4216400"/>
                </a:lnTo>
                <a:lnTo>
                  <a:pt x="1539667" y="4305300"/>
                </a:lnTo>
                <a:lnTo>
                  <a:pt x="1505897" y="4305300"/>
                </a:lnTo>
                <a:lnTo>
                  <a:pt x="1354327" y="4457700"/>
                </a:lnTo>
                <a:close/>
              </a:path>
              <a:path w="1974215" h="5130800">
                <a:moveTo>
                  <a:pt x="642800" y="4292600"/>
                </a:moveTo>
                <a:lnTo>
                  <a:pt x="369338" y="4013200"/>
                </a:lnTo>
                <a:lnTo>
                  <a:pt x="395976" y="4013200"/>
                </a:lnTo>
                <a:lnTo>
                  <a:pt x="422614" y="4038600"/>
                </a:lnTo>
                <a:lnTo>
                  <a:pt x="491230" y="4038600"/>
                </a:lnTo>
                <a:lnTo>
                  <a:pt x="453338" y="4076700"/>
                </a:lnTo>
                <a:lnTo>
                  <a:pt x="642800" y="4254500"/>
                </a:lnTo>
                <a:lnTo>
                  <a:pt x="680106" y="4254500"/>
                </a:lnTo>
                <a:lnTo>
                  <a:pt x="642800" y="4292600"/>
                </a:lnTo>
                <a:close/>
              </a:path>
              <a:path w="1974215" h="5130800">
                <a:moveTo>
                  <a:pt x="953295" y="4965700"/>
                </a:moveTo>
                <a:lnTo>
                  <a:pt x="916372" y="4965700"/>
                </a:lnTo>
                <a:lnTo>
                  <a:pt x="1118691" y="4762500"/>
                </a:lnTo>
                <a:lnTo>
                  <a:pt x="845119" y="4495800"/>
                </a:lnTo>
                <a:lnTo>
                  <a:pt x="1118691" y="4216400"/>
                </a:lnTo>
                <a:lnTo>
                  <a:pt x="916372" y="4013200"/>
                </a:lnTo>
                <a:lnTo>
                  <a:pt x="942278" y="4013200"/>
                </a:lnTo>
                <a:lnTo>
                  <a:pt x="1149524" y="4216400"/>
                </a:lnTo>
                <a:lnTo>
                  <a:pt x="1096248" y="4267200"/>
                </a:lnTo>
                <a:lnTo>
                  <a:pt x="1134140" y="4305300"/>
                </a:lnTo>
                <a:lnTo>
                  <a:pt x="1065415" y="4305300"/>
                </a:lnTo>
                <a:lnTo>
                  <a:pt x="875952" y="4495800"/>
                </a:lnTo>
                <a:lnTo>
                  <a:pt x="1065415" y="4686300"/>
                </a:lnTo>
                <a:lnTo>
                  <a:pt x="1121618" y="4686300"/>
                </a:lnTo>
                <a:lnTo>
                  <a:pt x="1096357" y="4711700"/>
                </a:lnTo>
                <a:lnTo>
                  <a:pt x="1149633" y="4762500"/>
                </a:lnTo>
                <a:lnTo>
                  <a:pt x="953295" y="4965700"/>
                </a:lnTo>
                <a:close/>
              </a:path>
              <a:path w="1974215" h="5130800">
                <a:moveTo>
                  <a:pt x="1928512" y="4292600"/>
                </a:moveTo>
                <a:lnTo>
                  <a:pt x="1654940" y="4013200"/>
                </a:lnTo>
                <a:lnTo>
                  <a:pt x="1681687" y="4013200"/>
                </a:lnTo>
                <a:lnTo>
                  <a:pt x="1708325" y="4038600"/>
                </a:lnTo>
                <a:lnTo>
                  <a:pt x="1776941" y="4038600"/>
                </a:lnTo>
                <a:lnTo>
                  <a:pt x="1739049" y="4076700"/>
                </a:lnTo>
                <a:lnTo>
                  <a:pt x="1928512" y="4254500"/>
                </a:lnTo>
                <a:lnTo>
                  <a:pt x="1962497" y="4254500"/>
                </a:lnTo>
                <a:lnTo>
                  <a:pt x="1928512" y="4292600"/>
                </a:lnTo>
                <a:close/>
              </a:path>
              <a:path w="1974215" h="5130800">
                <a:moveTo>
                  <a:pt x="1962497" y="4254500"/>
                </a:moveTo>
                <a:lnTo>
                  <a:pt x="1928512" y="4254500"/>
                </a:lnTo>
                <a:lnTo>
                  <a:pt x="1973825" y="4216400"/>
                </a:lnTo>
                <a:lnTo>
                  <a:pt x="1973825" y="4241800"/>
                </a:lnTo>
                <a:lnTo>
                  <a:pt x="1962497" y="4254500"/>
                </a:lnTo>
                <a:close/>
              </a:path>
              <a:path w="1974215" h="5130800">
                <a:moveTo>
                  <a:pt x="245182" y="4686300"/>
                </a:moveTo>
                <a:lnTo>
                  <a:pt x="220295" y="4686300"/>
                </a:lnTo>
                <a:lnTo>
                  <a:pt x="409758" y="4495800"/>
                </a:lnTo>
                <a:lnTo>
                  <a:pt x="220295" y="4305300"/>
                </a:lnTo>
                <a:lnTo>
                  <a:pt x="254064" y="4305300"/>
                </a:lnTo>
                <a:lnTo>
                  <a:pt x="440590" y="4495800"/>
                </a:lnTo>
                <a:lnTo>
                  <a:pt x="245182" y="4686300"/>
                </a:lnTo>
                <a:close/>
              </a:path>
              <a:path w="1974215" h="5130800">
                <a:moveTo>
                  <a:pt x="1121618" y="4686300"/>
                </a:moveTo>
                <a:lnTo>
                  <a:pt x="1065415" y="4686300"/>
                </a:lnTo>
                <a:lnTo>
                  <a:pt x="1254878" y="4495800"/>
                </a:lnTo>
                <a:lnTo>
                  <a:pt x="1065415" y="4305300"/>
                </a:lnTo>
                <a:lnTo>
                  <a:pt x="1134140" y="4305300"/>
                </a:lnTo>
                <a:lnTo>
                  <a:pt x="1285711" y="4457700"/>
                </a:lnTo>
                <a:lnTo>
                  <a:pt x="1354327" y="4457700"/>
                </a:lnTo>
                <a:lnTo>
                  <a:pt x="1316434" y="4495800"/>
                </a:lnTo>
                <a:lnTo>
                  <a:pt x="1341696" y="4521200"/>
                </a:lnTo>
                <a:lnTo>
                  <a:pt x="1285820" y="4521200"/>
                </a:lnTo>
                <a:lnTo>
                  <a:pt x="1121618" y="4686300"/>
                </a:lnTo>
                <a:close/>
              </a:path>
              <a:path w="1974215" h="5130800">
                <a:moveTo>
                  <a:pt x="1530784" y="4686300"/>
                </a:moveTo>
                <a:lnTo>
                  <a:pt x="1505897" y="4686300"/>
                </a:lnTo>
                <a:lnTo>
                  <a:pt x="1695360" y="4495800"/>
                </a:lnTo>
                <a:lnTo>
                  <a:pt x="1505897" y="4305300"/>
                </a:lnTo>
                <a:lnTo>
                  <a:pt x="1539667" y="4305300"/>
                </a:lnTo>
                <a:lnTo>
                  <a:pt x="1726193" y="4495800"/>
                </a:lnTo>
                <a:lnTo>
                  <a:pt x="1530784" y="4686300"/>
                </a:lnTo>
                <a:close/>
              </a:path>
              <a:path w="1974215" h="5130800">
                <a:moveTo>
                  <a:pt x="1655158" y="5003800"/>
                </a:moveTo>
                <a:lnTo>
                  <a:pt x="1422006" y="4762500"/>
                </a:lnTo>
                <a:lnTo>
                  <a:pt x="1475283" y="4711700"/>
                </a:lnTo>
                <a:lnTo>
                  <a:pt x="1285820" y="4521200"/>
                </a:lnTo>
                <a:lnTo>
                  <a:pt x="1341696" y="4521200"/>
                </a:lnTo>
                <a:lnTo>
                  <a:pt x="1505897" y="4686300"/>
                </a:lnTo>
                <a:lnTo>
                  <a:pt x="1530784" y="4686300"/>
                </a:lnTo>
                <a:lnTo>
                  <a:pt x="1452621" y="4762500"/>
                </a:lnTo>
                <a:lnTo>
                  <a:pt x="1654940" y="4965700"/>
                </a:lnTo>
                <a:lnTo>
                  <a:pt x="1695115" y="4965700"/>
                </a:lnTo>
                <a:lnTo>
                  <a:pt x="1655158" y="5003800"/>
                </a:lnTo>
                <a:close/>
              </a:path>
              <a:path w="1974215" h="5130800">
                <a:moveTo>
                  <a:pt x="409295" y="4965700"/>
                </a:moveTo>
                <a:lnTo>
                  <a:pt x="369338" y="4965700"/>
                </a:lnTo>
                <a:lnTo>
                  <a:pt x="642800" y="4699000"/>
                </a:lnTo>
                <a:lnTo>
                  <a:pt x="668855" y="4724400"/>
                </a:lnTo>
                <a:lnTo>
                  <a:pt x="642800" y="4724400"/>
                </a:lnTo>
                <a:lnTo>
                  <a:pt x="453338" y="4914900"/>
                </a:lnTo>
                <a:lnTo>
                  <a:pt x="491230" y="4953000"/>
                </a:lnTo>
                <a:lnTo>
                  <a:pt x="422614" y="4953000"/>
                </a:lnTo>
                <a:lnTo>
                  <a:pt x="409295" y="4965700"/>
                </a:lnTo>
                <a:close/>
              </a:path>
              <a:path w="1974215" h="5130800">
                <a:moveTo>
                  <a:pt x="1695115" y="4965700"/>
                </a:moveTo>
                <a:lnTo>
                  <a:pt x="1654940" y="4965700"/>
                </a:lnTo>
                <a:lnTo>
                  <a:pt x="1928512" y="4699000"/>
                </a:lnTo>
                <a:lnTo>
                  <a:pt x="1958721" y="4724400"/>
                </a:lnTo>
                <a:lnTo>
                  <a:pt x="1928512" y="4724400"/>
                </a:lnTo>
                <a:lnTo>
                  <a:pt x="1739049" y="4914900"/>
                </a:lnTo>
                <a:lnTo>
                  <a:pt x="1776941" y="4953000"/>
                </a:lnTo>
                <a:lnTo>
                  <a:pt x="1708434" y="4953000"/>
                </a:lnTo>
                <a:lnTo>
                  <a:pt x="1695115" y="4965700"/>
                </a:lnTo>
                <a:close/>
              </a:path>
              <a:path w="1974215" h="5130800">
                <a:moveTo>
                  <a:pt x="700808" y="5105400"/>
                </a:moveTo>
                <a:lnTo>
                  <a:pt x="642800" y="5105400"/>
                </a:lnTo>
                <a:lnTo>
                  <a:pt x="832263" y="4914900"/>
                </a:lnTo>
                <a:lnTo>
                  <a:pt x="642800" y="4724400"/>
                </a:lnTo>
                <a:lnTo>
                  <a:pt x="668855" y="4724400"/>
                </a:lnTo>
                <a:lnTo>
                  <a:pt x="903345" y="4953000"/>
                </a:lnTo>
                <a:lnTo>
                  <a:pt x="863205" y="4953000"/>
                </a:lnTo>
                <a:lnTo>
                  <a:pt x="700808" y="5105400"/>
                </a:lnTo>
                <a:close/>
              </a:path>
              <a:path w="1974215" h="5130800">
                <a:moveTo>
                  <a:pt x="1973825" y="4775200"/>
                </a:moveTo>
                <a:lnTo>
                  <a:pt x="1928512" y="4724400"/>
                </a:lnTo>
                <a:lnTo>
                  <a:pt x="1958721" y="4724400"/>
                </a:lnTo>
                <a:lnTo>
                  <a:pt x="1973825" y="4737100"/>
                </a:lnTo>
                <a:lnTo>
                  <a:pt x="1973825" y="4775200"/>
                </a:lnTo>
                <a:close/>
              </a:path>
              <a:path w="1974215" h="5130800">
                <a:moveTo>
                  <a:pt x="673742" y="5130800"/>
                </a:moveTo>
                <a:lnTo>
                  <a:pt x="612077" y="5130800"/>
                </a:lnTo>
                <a:lnTo>
                  <a:pt x="422614" y="4953000"/>
                </a:lnTo>
                <a:lnTo>
                  <a:pt x="491230" y="4953000"/>
                </a:lnTo>
                <a:lnTo>
                  <a:pt x="642800" y="5105400"/>
                </a:lnTo>
                <a:lnTo>
                  <a:pt x="700808" y="5105400"/>
                </a:lnTo>
                <a:lnTo>
                  <a:pt x="673742" y="5130800"/>
                </a:lnTo>
                <a:close/>
              </a:path>
              <a:path w="1974215" h="5130800">
                <a:moveTo>
                  <a:pt x="916481" y="5003800"/>
                </a:moveTo>
                <a:lnTo>
                  <a:pt x="863205" y="4953000"/>
                </a:lnTo>
                <a:lnTo>
                  <a:pt x="903345" y="4953000"/>
                </a:lnTo>
                <a:lnTo>
                  <a:pt x="916372" y="4965700"/>
                </a:lnTo>
                <a:lnTo>
                  <a:pt x="953295" y="4965700"/>
                </a:lnTo>
                <a:lnTo>
                  <a:pt x="916481" y="5003800"/>
                </a:lnTo>
                <a:close/>
              </a:path>
              <a:path w="1974215" h="5130800">
                <a:moveTo>
                  <a:pt x="1959562" y="5130800"/>
                </a:moveTo>
                <a:lnTo>
                  <a:pt x="1897897" y="5130800"/>
                </a:lnTo>
                <a:lnTo>
                  <a:pt x="1708434" y="4953000"/>
                </a:lnTo>
                <a:lnTo>
                  <a:pt x="1776941" y="4953000"/>
                </a:lnTo>
                <a:lnTo>
                  <a:pt x="1928512" y="5105400"/>
                </a:lnTo>
                <a:lnTo>
                  <a:pt x="1973825" y="5105400"/>
                </a:lnTo>
                <a:lnTo>
                  <a:pt x="1973825" y="5118100"/>
                </a:lnTo>
                <a:lnTo>
                  <a:pt x="1959562" y="5130800"/>
                </a:lnTo>
                <a:close/>
              </a:path>
              <a:path w="1974215" h="5130800">
                <a:moveTo>
                  <a:pt x="1973825" y="5105400"/>
                </a:moveTo>
                <a:lnTo>
                  <a:pt x="1928512" y="5105400"/>
                </a:lnTo>
                <a:lnTo>
                  <a:pt x="1973825" y="5054600"/>
                </a:lnTo>
                <a:lnTo>
                  <a:pt x="1973825" y="5105400"/>
                </a:lnTo>
                <a:close/>
              </a:path>
            </a:pathLst>
          </a:custGeom>
          <a:solidFill>
            <a:srgbClr val="FAF4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16314173" y="5144044"/>
            <a:ext cx="1974214" cy="5142865"/>
          </a:xfrm>
          <a:custGeom>
            <a:avLst/>
            <a:gdLst/>
            <a:ahLst/>
            <a:cxnLst/>
            <a:rect l="l" t="t" r="r" b="b"/>
            <a:pathLst>
              <a:path w="1974215" h="5142865">
                <a:moveTo>
                  <a:pt x="1000699" y="987190"/>
                </a:moveTo>
                <a:lnTo>
                  <a:pt x="298521" y="987190"/>
                </a:lnTo>
                <a:lnTo>
                  <a:pt x="298521" y="284902"/>
                </a:lnTo>
                <a:lnTo>
                  <a:pt x="1000699" y="284902"/>
                </a:lnTo>
                <a:lnTo>
                  <a:pt x="1000699" y="306692"/>
                </a:lnTo>
                <a:lnTo>
                  <a:pt x="320311" y="306692"/>
                </a:lnTo>
                <a:lnTo>
                  <a:pt x="320311" y="965291"/>
                </a:lnTo>
                <a:lnTo>
                  <a:pt x="1000699" y="965291"/>
                </a:lnTo>
                <a:lnTo>
                  <a:pt x="1000699" y="987190"/>
                </a:lnTo>
                <a:close/>
              </a:path>
              <a:path w="1974215" h="5142865">
                <a:moveTo>
                  <a:pt x="1000699" y="965291"/>
                </a:moveTo>
                <a:lnTo>
                  <a:pt x="978910" y="965291"/>
                </a:lnTo>
                <a:lnTo>
                  <a:pt x="978910" y="306692"/>
                </a:lnTo>
                <a:lnTo>
                  <a:pt x="1000699" y="306692"/>
                </a:lnTo>
                <a:lnTo>
                  <a:pt x="1000699" y="965291"/>
                </a:lnTo>
                <a:close/>
              </a:path>
              <a:path w="1974215" h="5142865">
                <a:moveTo>
                  <a:pt x="934785" y="921166"/>
                </a:moveTo>
                <a:lnTo>
                  <a:pt x="364435" y="921166"/>
                </a:lnTo>
                <a:lnTo>
                  <a:pt x="364435" y="350925"/>
                </a:lnTo>
                <a:lnTo>
                  <a:pt x="934785" y="350925"/>
                </a:lnTo>
                <a:lnTo>
                  <a:pt x="934785" y="372715"/>
                </a:lnTo>
                <a:lnTo>
                  <a:pt x="386225" y="372715"/>
                </a:lnTo>
                <a:lnTo>
                  <a:pt x="386225" y="899485"/>
                </a:lnTo>
                <a:lnTo>
                  <a:pt x="934785" y="899485"/>
                </a:lnTo>
                <a:lnTo>
                  <a:pt x="934785" y="921166"/>
                </a:lnTo>
                <a:close/>
              </a:path>
              <a:path w="1974215" h="5142865">
                <a:moveTo>
                  <a:pt x="934785" y="899485"/>
                </a:moveTo>
                <a:lnTo>
                  <a:pt x="912995" y="899485"/>
                </a:lnTo>
                <a:lnTo>
                  <a:pt x="912995" y="372715"/>
                </a:lnTo>
                <a:lnTo>
                  <a:pt x="934785" y="372715"/>
                </a:lnTo>
                <a:lnTo>
                  <a:pt x="934785" y="899485"/>
                </a:lnTo>
                <a:close/>
              </a:path>
              <a:path w="1974215" h="5142865">
                <a:moveTo>
                  <a:pt x="761556" y="748046"/>
                </a:moveTo>
                <a:lnTo>
                  <a:pt x="537665" y="748046"/>
                </a:lnTo>
                <a:lnTo>
                  <a:pt x="537665" y="524155"/>
                </a:lnTo>
                <a:lnTo>
                  <a:pt x="761556" y="524155"/>
                </a:lnTo>
                <a:lnTo>
                  <a:pt x="761556" y="748046"/>
                </a:lnTo>
                <a:close/>
              </a:path>
              <a:path w="1974215" h="5142865">
                <a:moveTo>
                  <a:pt x="0" y="1444014"/>
                </a:moveTo>
                <a:lnTo>
                  <a:pt x="0" y="1127408"/>
                </a:lnTo>
                <a:lnTo>
                  <a:pt x="158303" y="1285711"/>
                </a:lnTo>
                <a:lnTo>
                  <a:pt x="0" y="1444014"/>
                </a:lnTo>
                <a:close/>
              </a:path>
              <a:path w="1974215" h="5142865">
                <a:moveTo>
                  <a:pt x="1285711" y="158303"/>
                </a:moveTo>
                <a:lnTo>
                  <a:pt x="1127408" y="0"/>
                </a:lnTo>
                <a:lnTo>
                  <a:pt x="1444014" y="0"/>
                </a:lnTo>
                <a:lnTo>
                  <a:pt x="1285711" y="158303"/>
                </a:lnTo>
                <a:close/>
              </a:path>
              <a:path w="1974215" h="5142865">
                <a:moveTo>
                  <a:pt x="0" y="158303"/>
                </a:moveTo>
                <a:lnTo>
                  <a:pt x="0" y="0"/>
                </a:lnTo>
                <a:lnTo>
                  <a:pt x="158303" y="0"/>
                </a:lnTo>
                <a:lnTo>
                  <a:pt x="0" y="158303"/>
                </a:lnTo>
                <a:close/>
              </a:path>
              <a:path w="1974215" h="5142865">
                <a:moveTo>
                  <a:pt x="1973825" y="987190"/>
                </a:moveTo>
                <a:lnTo>
                  <a:pt x="1584232" y="987190"/>
                </a:lnTo>
                <a:lnTo>
                  <a:pt x="1584232" y="284902"/>
                </a:lnTo>
                <a:lnTo>
                  <a:pt x="1973825" y="284902"/>
                </a:lnTo>
                <a:lnTo>
                  <a:pt x="1973825" y="306692"/>
                </a:lnTo>
                <a:lnTo>
                  <a:pt x="1606022" y="306692"/>
                </a:lnTo>
                <a:lnTo>
                  <a:pt x="1606022" y="965291"/>
                </a:lnTo>
                <a:lnTo>
                  <a:pt x="1973825" y="965291"/>
                </a:lnTo>
                <a:lnTo>
                  <a:pt x="1973825" y="987190"/>
                </a:lnTo>
                <a:close/>
              </a:path>
              <a:path w="1974215" h="5142865">
                <a:moveTo>
                  <a:pt x="1973825" y="921166"/>
                </a:moveTo>
                <a:lnTo>
                  <a:pt x="1650146" y="921166"/>
                </a:lnTo>
                <a:lnTo>
                  <a:pt x="1650146" y="350925"/>
                </a:lnTo>
                <a:lnTo>
                  <a:pt x="1973825" y="350925"/>
                </a:lnTo>
                <a:lnTo>
                  <a:pt x="1973825" y="372715"/>
                </a:lnTo>
                <a:lnTo>
                  <a:pt x="1671936" y="372715"/>
                </a:lnTo>
                <a:lnTo>
                  <a:pt x="1671936" y="899485"/>
                </a:lnTo>
                <a:lnTo>
                  <a:pt x="1973825" y="899485"/>
                </a:lnTo>
                <a:lnTo>
                  <a:pt x="1973825" y="921166"/>
                </a:lnTo>
                <a:close/>
              </a:path>
              <a:path w="1974215" h="5142865">
                <a:moveTo>
                  <a:pt x="1973825" y="748046"/>
                </a:moveTo>
                <a:lnTo>
                  <a:pt x="1823376" y="748046"/>
                </a:lnTo>
                <a:lnTo>
                  <a:pt x="1823376" y="524155"/>
                </a:lnTo>
                <a:lnTo>
                  <a:pt x="1973825" y="524155"/>
                </a:lnTo>
                <a:lnTo>
                  <a:pt x="1973825" y="748046"/>
                </a:lnTo>
                <a:close/>
              </a:path>
              <a:path w="1974215" h="5142865">
                <a:moveTo>
                  <a:pt x="1285711" y="1444014"/>
                </a:moveTo>
                <a:lnTo>
                  <a:pt x="1127408" y="1285711"/>
                </a:lnTo>
                <a:lnTo>
                  <a:pt x="1285711" y="1127408"/>
                </a:lnTo>
                <a:lnTo>
                  <a:pt x="1444014" y="1285711"/>
                </a:lnTo>
                <a:lnTo>
                  <a:pt x="1285711" y="1444014"/>
                </a:lnTo>
                <a:close/>
              </a:path>
              <a:path w="1974215" h="5142865">
                <a:moveTo>
                  <a:pt x="1000699" y="2272792"/>
                </a:moveTo>
                <a:lnTo>
                  <a:pt x="298521" y="2272792"/>
                </a:lnTo>
                <a:lnTo>
                  <a:pt x="298521" y="1570614"/>
                </a:lnTo>
                <a:lnTo>
                  <a:pt x="1000699" y="1570614"/>
                </a:lnTo>
                <a:lnTo>
                  <a:pt x="1000699" y="1592403"/>
                </a:lnTo>
                <a:lnTo>
                  <a:pt x="320311" y="1592403"/>
                </a:lnTo>
                <a:lnTo>
                  <a:pt x="320311" y="2251002"/>
                </a:lnTo>
                <a:lnTo>
                  <a:pt x="1000699" y="2251002"/>
                </a:lnTo>
                <a:lnTo>
                  <a:pt x="1000699" y="2272792"/>
                </a:lnTo>
                <a:close/>
              </a:path>
              <a:path w="1974215" h="5142865">
                <a:moveTo>
                  <a:pt x="1000699" y="2251002"/>
                </a:moveTo>
                <a:lnTo>
                  <a:pt x="978910" y="2251002"/>
                </a:lnTo>
                <a:lnTo>
                  <a:pt x="978910" y="1592403"/>
                </a:lnTo>
                <a:lnTo>
                  <a:pt x="1000699" y="1592403"/>
                </a:lnTo>
                <a:lnTo>
                  <a:pt x="1000699" y="2251002"/>
                </a:lnTo>
                <a:close/>
              </a:path>
              <a:path w="1974215" h="5142865">
                <a:moveTo>
                  <a:pt x="934785" y="2206878"/>
                </a:moveTo>
                <a:lnTo>
                  <a:pt x="364435" y="2206878"/>
                </a:lnTo>
                <a:lnTo>
                  <a:pt x="364435" y="1636528"/>
                </a:lnTo>
                <a:lnTo>
                  <a:pt x="934785" y="1636528"/>
                </a:lnTo>
                <a:lnTo>
                  <a:pt x="934785" y="1658318"/>
                </a:lnTo>
                <a:lnTo>
                  <a:pt x="386225" y="1658318"/>
                </a:lnTo>
                <a:lnTo>
                  <a:pt x="386225" y="2185088"/>
                </a:lnTo>
                <a:lnTo>
                  <a:pt x="934785" y="2185088"/>
                </a:lnTo>
                <a:lnTo>
                  <a:pt x="934785" y="2206878"/>
                </a:lnTo>
                <a:close/>
              </a:path>
              <a:path w="1974215" h="5142865">
                <a:moveTo>
                  <a:pt x="934785" y="2185088"/>
                </a:moveTo>
                <a:lnTo>
                  <a:pt x="912995" y="2185088"/>
                </a:lnTo>
                <a:lnTo>
                  <a:pt x="912995" y="1658318"/>
                </a:lnTo>
                <a:lnTo>
                  <a:pt x="934785" y="1658318"/>
                </a:lnTo>
                <a:lnTo>
                  <a:pt x="934785" y="2185088"/>
                </a:lnTo>
                <a:close/>
              </a:path>
              <a:path w="1974215" h="5142865">
                <a:moveTo>
                  <a:pt x="761556" y="2033648"/>
                </a:moveTo>
                <a:lnTo>
                  <a:pt x="537665" y="2033648"/>
                </a:lnTo>
                <a:lnTo>
                  <a:pt x="537665" y="1809757"/>
                </a:lnTo>
                <a:lnTo>
                  <a:pt x="761556" y="1809757"/>
                </a:lnTo>
                <a:lnTo>
                  <a:pt x="761556" y="2033648"/>
                </a:lnTo>
                <a:close/>
              </a:path>
              <a:path w="1974215" h="5142865">
                <a:moveTo>
                  <a:pt x="0" y="2729617"/>
                </a:moveTo>
                <a:lnTo>
                  <a:pt x="0" y="2413010"/>
                </a:lnTo>
                <a:lnTo>
                  <a:pt x="158303" y="2571313"/>
                </a:lnTo>
                <a:lnTo>
                  <a:pt x="0" y="2729617"/>
                </a:lnTo>
                <a:close/>
              </a:path>
              <a:path w="1974215" h="5142865">
                <a:moveTo>
                  <a:pt x="1973825" y="2272792"/>
                </a:moveTo>
                <a:lnTo>
                  <a:pt x="1584232" y="2272792"/>
                </a:lnTo>
                <a:lnTo>
                  <a:pt x="1584232" y="1570614"/>
                </a:lnTo>
                <a:lnTo>
                  <a:pt x="1973825" y="1570614"/>
                </a:lnTo>
                <a:lnTo>
                  <a:pt x="1973825" y="1592403"/>
                </a:lnTo>
                <a:lnTo>
                  <a:pt x="1606022" y="1592403"/>
                </a:lnTo>
                <a:lnTo>
                  <a:pt x="1606022" y="2251002"/>
                </a:lnTo>
                <a:lnTo>
                  <a:pt x="1973825" y="2251002"/>
                </a:lnTo>
                <a:lnTo>
                  <a:pt x="1973825" y="2272792"/>
                </a:lnTo>
                <a:close/>
              </a:path>
              <a:path w="1974215" h="5142865">
                <a:moveTo>
                  <a:pt x="1973825" y="2206878"/>
                </a:moveTo>
                <a:lnTo>
                  <a:pt x="1650146" y="2206878"/>
                </a:lnTo>
                <a:lnTo>
                  <a:pt x="1650146" y="1636528"/>
                </a:lnTo>
                <a:lnTo>
                  <a:pt x="1973825" y="1636528"/>
                </a:lnTo>
                <a:lnTo>
                  <a:pt x="1973825" y="1658318"/>
                </a:lnTo>
                <a:lnTo>
                  <a:pt x="1671936" y="1658318"/>
                </a:lnTo>
                <a:lnTo>
                  <a:pt x="1671936" y="2185088"/>
                </a:lnTo>
                <a:lnTo>
                  <a:pt x="1973825" y="2185088"/>
                </a:lnTo>
                <a:lnTo>
                  <a:pt x="1973825" y="2206878"/>
                </a:lnTo>
                <a:close/>
              </a:path>
              <a:path w="1974215" h="5142865">
                <a:moveTo>
                  <a:pt x="1973825" y="2033648"/>
                </a:moveTo>
                <a:lnTo>
                  <a:pt x="1823376" y="2033648"/>
                </a:lnTo>
                <a:lnTo>
                  <a:pt x="1823376" y="1809757"/>
                </a:lnTo>
                <a:lnTo>
                  <a:pt x="1973825" y="1809757"/>
                </a:lnTo>
                <a:lnTo>
                  <a:pt x="1973825" y="2033648"/>
                </a:lnTo>
                <a:close/>
              </a:path>
              <a:path w="1974215" h="5142865">
                <a:moveTo>
                  <a:pt x="1285711" y="2729617"/>
                </a:moveTo>
                <a:lnTo>
                  <a:pt x="1127408" y="2571313"/>
                </a:lnTo>
                <a:lnTo>
                  <a:pt x="1285711" y="2413010"/>
                </a:lnTo>
                <a:lnTo>
                  <a:pt x="1444014" y="2571313"/>
                </a:lnTo>
                <a:lnTo>
                  <a:pt x="1285711" y="2729617"/>
                </a:lnTo>
                <a:close/>
              </a:path>
              <a:path w="1974215" h="5142865">
                <a:moveTo>
                  <a:pt x="1000699" y="3558504"/>
                </a:moveTo>
                <a:lnTo>
                  <a:pt x="298521" y="3558504"/>
                </a:lnTo>
                <a:lnTo>
                  <a:pt x="298521" y="2856325"/>
                </a:lnTo>
                <a:lnTo>
                  <a:pt x="1000699" y="2856325"/>
                </a:lnTo>
                <a:lnTo>
                  <a:pt x="1000699" y="2878115"/>
                </a:lnTo>
                <a:lnTo>
                  <a:pt x="320311" y="2878115"/>
                </a:lnTo>
                <a:lnTo>
                  <a:pt x="320311" y="3536714"/>
                </a:lnTo>
                <a:lnTo>
                  <a:pt x="1000699" y="3536714"/>
                </a:lnTo>
                <a:lnTo>
                  <a:pt x="1000699" y="3558504"/>
                </a:lnTo>
                <a:close/>
              </a:path>
              <a:path w="1974215" h="5142865">
                <a:moveTo>
                  <a:pt x="1000699" y="3536714"/>
                </a:moveTo>
                <a:lnTo>
                  <a:pt x="978910" y="3536714"/>
                </a:lnTo>
                <a:lnTo>
                  <a:pt x="978910" y="2878115"/>
                </a:lnTo>
                <a:lnTo>
                  <a:pt x="1000699" y="2878115"/>
                </a:lnTo>
                <a:lnTo>
                  <a:pt x="1000699" y="3536714"/>
                </a:lnTo>
                <a:close/>
              </a:path>
              <a:path w="1974215" h="5142865">
                <a:moveTo>
                  <a:pt x="934785" y="3492480"/>
                </a:moveTo>
                <a:lnTo>
                  <a:pt x="364435" y="3492480"/>
                </a:lnTo>
                <a:lnTo>
                  <a:pt x="364435" y="2922130"/>
                </a:lnTo>
                <a:lnTo>
                  <a:pt x="934785" y="2922130"/>
                </a:lnTo>
                <a:lnTo>
                  <a:pt x="934785" y="2944029"/>
                </a:lnTo>
                <a:lnTo>
                  <a:pt x="386225" y="2944029"/>
                </a:lnTo>
                <a:lnTo>
                  <a:pt x="386225" y="3470800"/>
                </a:lnTo>
                <a:lnTo>
                  <a:pt x="934785" y="3470800"/>
                </a:lnTo>
                <a:lnTo>
                  <a:pt x="934785" y="3492480"/>
                </a:lnTo>
                <a:close/>
              </a:path>
              <a:path w="1974215" h="5142865">
                <a:moveTo>
                  <a:pt x="934785" y="3470800"/>
                </a:moveTo>
                <a:lnTo>
                  <a:pt x="912995" y="3470800"/>
                </a:lnTo>
                <a:lnTo>
                  <a:pt x="912995" y="2944029"/>
                </a:lnTo>
                <a:lnTo>
                  <a:pt x="934785" y="2944029"/>
                </a:lnTo>
                <a:lnTo>
                  <a:pt x="934785" y="3470800"/>
                </a:lnTo>
                <a:close/>
              </a:path>
              <a:path w="1974215" h="5142865">
                <a:moveTo>
                  <a:pt x="761556" y="3319360"/>
                </a:moveTo>
                <a:lnTo>
                  <a:pt x="537665" y="3319360"/>
                </a:lnTo>
                <a:lnTo>
                  <a:pt x="537665" y="3095469"/>
                </a:lnTo>
                <a:lnTo>
                  <a:pt x="761556" y="3095469"/>
                </a:lnTo>
                <a:lnTo>
                  <a:pt x="761556" y="3319360"/>
                </a:lnTo>
                <a:close/>
              </a:path>
              <a:path w="1974215" h="5142865">
                <a:moveTo>
                  <a:pt x="0" y="4015328"/>
                </a:moveTo>
                <a:lnTo>
                  <a:pt x="0" y="3698721"/>
                </a:lnTo>
                <a:lnTo>
                  <a:pt x="158303" y="3857025"/>
                </a:lnTo>
                <a:lnTo>
                  <a:pt x="0" y="4015328"/>
                </a:lnTo>
                <a:close/>
              </a:path>
              <a:path w="1974215" h="5142865">
                <a:moveTo>
                  <a:pt x="1973825" y="3558504"/>
                </a:moveTo>
                <a:lnTo>
                  <a:pt x="1584232" y="3558504"/>
                </a:lnTo>
                <a:lnTo>
                  <a:pt x="1584232" y="2856325"/>
                </a:lnTo>
                <a:lnTo>
                  <a:pt x="1973825" y="2856325"/>
                </a:lnTo>
                <a:lnTo>
                  <a:pt x="1973825" y="2878115"/>
                </a:lnTo>
                <a:lnTo>
                  <a:pt x="1606022" y="2878115"/>
                </a:lnTo>
                <a:lnTo>
                  <a:pt x="1606022" y="3536714"/>
                </a:lnTo>
                <a:lnTo>
                  <a:pt x="1973825" y="3536714"/>
                </a:lnTo>
                <a:lnTo>
                  <a:pt x="1973825" y="3558504"/>
                </a:lnTo>
                <a:close/>
              </a:path>
              <a:path w="1974215" h="5142865">
                <a:moveTo>
                  <a:pt x="1973825" y="3492480"/>
                </a:moveTo>
                <a:lnTo>
                  <a:pt x="1650146" y="3492480"/>
                </a:lnTo>
                <a:lnTo>
                  <a:pt x="1650146" y="2922130"/>
                </a:lnTo>
                <a:lnTo>
                  <a:pt x="1973825" y="2922130"/>
                </a:lnTo>
                <a:lnTo>
                  <a:pt x="1973825" y="2944029"/>
                </a:lnTo>
                <a:lnTo>
                  <a:pt x="1671936" y="2944029"/>
                </a:lnTo>
                <a:lnTo>
                  <a:pt x="1671936" y="3470800"/>
                </a:lnTo>
                <a:lnTo>
                  <a:pt x="1973825" y="3470800"/>
                </a:lnTo>
                <a:lnTo>
                  <a:pt x="1973825" y="3492480"/>
                </a:lnTo>
                <a:close/>
              </a:path>
              <a:path w="1974215" h="5142865">
                <a:moveTo>
                  <a:pt x="1973825" y="3319360"/>
                </a:moveTo>
                <a:lnTo>
                  <a:pt x="1823376" y="3319360"/>
                </a:lnTo>
                <a:lnTo>
                  <a:pt x="1823376" y="3095469"/>
                </a:lnTo>
                <a:lnTo>
                  <a:pt x="1973825" y="3095469"/>
                </a:lnTo>
                <a:lnTo>
                  <a:pt x="1973825" y="3319360"/>
                </a:lnTo>
                <a:close/>
              </a:path>
              <a:path w="1974215" h="5142865">
                <a:moveTo>
                  <a:pt x="1285711" y="4015328"/>
                </a:moveTo>
                <a:lnTo>
                  <a:pt x="1127408" y="3857025"/>
                </a:lnTo>
                <a:lnTo>
                  <a:pt x="1285711" y="3698721"/>
                </a:lnTo>
                <a:lnTo>
                  <a:pt x="1444014" y="3857025"/>
                </a:lnTo>
                <a:lnTo>
                  <a:pt x="1285711" y="4015328"/>
                </a:lnTo>
                <a:close/>
              </a:path>
              <a:path w="1974215" h="5142865">
                <a:moveTo>
                  <a:pt x="1000699" y="4844106"/>
                </a:moveTo>
                <a:lnTo>
                  <a:pt x="298521" y="4844106"/>
                </a:lnTo>
                <a:lnTo>
                  <a:pt x="298521" y="4141927"/>
                </a:lnTo>
                <a:lnTo>
                  <a:pt x="1000699" y="4141927"/>
                </a:lnTo>
                <a:lnTo>
                  <a:pt x="1000699" y="4163718"/>
                </a:lnTo>
                <a:lnTo>
                  <a:pt x="320311" y="4163718"/>
                </a:lnTo>
                <a:lnTo>
                  <a:pt x="320311" y="4822317"/>
                </a:lnTo>
                <a:lnTo>
                  <a:pt x="1000699" y="4822317"/>
                </a:lnTo>
                <a:lnTo>
                  <a:pt x="1000699" y="4844106"/>
                </a:lnTo>
                <a:close/>
              </a:path>
              <a:path w="1974215" h="5142865">
                <a:moveTo>
                  <a:pt x="1000699" y="4822317"/>
                </a:moveTo>
                <a:lnTo>
                  <a:pt x="978910" y="4822317"/>
                </a:lnTo>
                <a:lnTo>
                  <a:pt x="978910" y="4163718"/>
                </a:lnTo>
                <a:lnTo>
                  <a:pt x="1000699" y="4163718"/>
                </a:lnTo>
                <a:lnTo>
                  <a:pt x="1000699" y="4822317"/>
                </a:lnTo>
                <a:close/>
              </a:path>
              <a:path w="1974215" h="5142865">
                <a:moveTo>
                  <a:pt x="934785" y="4778192"/>
                </a:moveTo>
                <a:lnTo>
                  <a:pt x="364435" y="4778192"/>
                </a:lnTo>
                <a:lnTo>
                  <a:pt x="364435" y="4207842"/>
                </a:lnTo>
                <a:lnTo>
                  <a:pt x="934785" y="4207842"/>
                </a:lnTo>
                <a:lnTo>
                  <a:pt x="934785" y="4229632"/>
                </a:lnTo>
                <a:lnTo>
                  <a:pt x="386225" y="4229632"/>
                </a:lnTo>
                <a:lnTo>
                  <a:pt x="386225" y="4756402"/>
                </a:lnTo>
                <a:lnTo>
                  <a:pt x="934785" y="4756402"/>
                </a:lnTo>
                <a:lnTo>
                  <a:pt x="934785" y="4778192"/>
                </a:lnTo>
                <a:close/>
              </a:path>
              <a:path w="1974215" h="5142865">
                <a:moveTo>
                  <a:pt x="934785" y="4756402"/>
                </a:moveTo>
                <a:lnTo>
                  <a:pt x="912995" y="4756402"/>
                </a:lnTo>
                <a:lnTo>
                  <a:pt x="912995" y="4229632"/>
                </a:lnTo>
                <a:lnTo>
                  <a:pt x="934785" y="4229632"/>
                </a:lnTo>
                <a:lnTo>
                  <a:pt x="934785" y="4756402"/>
                </a:lnTo>
                <a:close/>
              </a:path>
              <a:path w="1974215" h="5142865">
                <a:moveTo>
                  <a:pt x="761556" y="4604962"/>
                </a:moveTo>
                <a:lnTo>
                  <a:pt x="537665" y="4604962"/>
                </a:lnTo>
                <a:lnTo>
                  <a:pt x="537665" y="4381071"/>
                </a:lnTo>
                <a:lnTo>
                  <a:pt x="761556" y="4381071"/>
                </a:lnTo>
                <a:lnTo>
                  <a:pt x="761556" y="4604962"/>
                </a:lnTo>
                <a:close/>
              </a:path>
              <a:path w="1974215" h="5142865">
                <a:moveTo>
                  <a:pt x="158303" y="5142627"/>
                </a:moveTo>
                <a:lnTo>
                  <a:pt x="0" y="5142627"/>
                </a:lnTo>
                <a:lnTo>
                  <a:pt x="0" y="4984324"/>
                </a:lnTo>
                <a:lnTo>
                  <a:pt x="158303" y="5142627"/>
                </a:lnTo>
                <a:close/>
              </a:path>
              <a:path w="1974215" h="5142865">
                <a:moveTo>
                  <a:pt x="1973825" y="4844106"/>
                </a:moveTo>
                <a:lnTo>
                  <a:pt x="1584232" y="4844106"/>
                </a:lnTo>
                <a:lnTo>
                  <a:pt x="1584232" y="4141927"/>
                </a:lnTo>
                <a:lnTo>
                  <a:pt x="1973825" y="4141927"/>
                </a:lnTo>
                <a:lnTo>
                  <a:pt x="1973825" y="4163718"/>
                </a:lnTo>
                <a:lnTo>
                  <a:pt x="1606022" y="4163718"/>
                </a:lnTo>
                <a:lnTo>
                  <a:pt x="1606022" y="4822317"/>
                </a:lnTo>
                <a:lnTo>
                  <a:pt x="1973825" y="4822317"/>
                </a:lnTo>
                <a:lnTo>
                  <a:pt x="1973825" y="4844106"/>
                </a:lnTo>
                <a:close/>
              </a:path>
              <a:path w="1974215" h="5142865">
                <a:moveTo>
                  <a:pt x="1973825" y="4778192"/>
                </a:moveTo>
                <a:lnTo>
                  <a:pt x="1650146" y="4778192"/>
                </a:lnTo>
                <a:lnTo>
                  <a:pt x="1650146" y="4207842"/>
                </a:lnTo>
                <a:lnTo>
                  <a:pt x="1973825" y="4207842"/>
                </a:lnTo>
                <a:lnTo>
                  <a:pt x="1973825" y="4229632"/>
                </a:lnTo>
                <a:lnTo>
                  <a:pt x="1671936" y="4229632"/>
                </a:lnTo>
                <a:lnTo>
                  <a:pt x="1671936" y="4756402"/>
                </a:lnTo>
                <a:lnTo>
                  <a:pt x="1973825" y="4756402"/>
                </a:lnTo>
                <a:lnTo>
                  <a:pt x="1973825" y="4778192"/>
                </a:lnTo>
                <a:close/>
              </a:path>
              <a:path w="1974215" h="5142865">
                <a:moveTo>
                  <a:pt x="1973825" y="4604962"/>
                </a:moveTo>
                <a:lnTo>
                  <a:pt x="1823376" y="4604962"/>
                </a:lnTo>
                <a:lnTo>
                  <a:pt x="1823376" y="4381071"/>
                </a:lnTo>
                <a:lnTo>
                  <a:pt x="1973825" y="4381071"/>
                </a:lnTo>
                <a:lnTo>
                  <a:pt x="1973825" y="4604962"/>
                </a:lnTo>
                <a:close/>
              </a:path>
              <a:path w="1974215" h="5142865">
                <a:moveTo>
                  <a:pt x="1444014" y="5142627"/>
                </a:moveTo>
                <a:lnTo>
                  <a:pt x="1127408" y="5142627"/>
                </a:lnTo>
                <a:lnTo>
                  <a:pt x="1285711" y="4984324"/>
                </a:lnTo>
                <a:lnTo>
                  <a:pt x="1444014" y="5142627"/>
                </a:lnTo>
                <a:close/>
              </a:path>
            </a:pathLst>
          </a:custGeom>
          <a:solidFill>
            <a:srgbClr val="B94A2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16314173" y="5144044"/>
            <a:ext cx="1974214" cy="5130800"/>
          </a:xfrm>
          <a:custGeom>
            <a:avLst/>
            <a:gdLst/>
            <a:ahLst/>
            <a:cxnLst/>
            <a:rect l="l" t="t" r="r" b="b"/>
            <a:pathLst>
              <a:path w="1974215" h="5130800">
                <a:moveTo>
                  <a:pt x="491317" y="177800"/>
                </a:moveTo>
                <a:lnTo>
                  <a:pt x="422614" y="177800"/>
                </a:lnTo>
                <a:lnTo>
                  <a:pt x="611968" y="0"/>
                </a:lnTo>
                <a:lnTo>
                  <a:pt x="673633" y="0"/>
                </a:lnTo>
                <a:lnTo>
                  <a:pt x="700684" y="25400"/>
                </a:lnTo>
                <a:lnTo>
                  <a:pt x="642800" y="25400"/>
                </a:lnTo>
                <a:lnTo>
                  <a:pt x="491317" y="177800"/>
                </a:lnTo>
                <a:close/>
              </a:path>
              <a:path w="1974215" h="5130800">
                <a:moveTo>
                  <a:pt x="1776941" y="177800"/>
                </a:moveTo>
                <a:lnTo>
                  <a:pt x="1708216" y="177800"/>
                </a:lnTo>
                <a:lnTo>
                  <a:pt x="1897679" y="0"/>
                </a:lnTo>
                <a:lnTo>
                  <a:pt x="1959345" y="0"/>
                </a:lnTo>
                <a:lnTo>
                  <a:pt x="1973825" y="12700"/>
                </a:lnTo>
                <a:lnTo>
                  <a:pt x="1973825" y="25400"/>
                </a:lnTo>
                <a:lnTo>
                  <a:pt x="1928512" y="25400"/>
                </a:lnTo>
                <a:lnTo>
                  <a:pt x="1776941" y="177800"/>
                </a:lnTo>
                <a:close/>
              </a:path>
              <a:path w="1974215" h="5130800">
                <a:moveTo>
                  <a:pt x="668855" y="406400"/>
                </a:moveTo>
                <a:lnTo>
                  <a:pt x="642800" y="406400"/>
                </a:lnTo>
                <a:lnTo>
                  <a:pt x="832263" y="215900"/>
                </a:lnTo>
                <a:lnTo>
                  <a:pt x="642800" y="25400"/>
                </a:lnTo>
                <a:lnTo>
                  <a:pt x="700684" y="25400"/>
                </a:lnTo>
                <a:lnTo>
                  <a:pt x="862987" y="177800"/>
                </a:lnTo>
                <a:lnTo>
                  <a:pt x="903345" y="177800"/>
                </a:lnTo>
                <a:lnTo>
                  <a:pt x="668855" y="406400"/>
                </a:lnTo>
                <a:close/>
              </a:path>
              <a:path w="1974215" h="5130800">
                <a:moveTo>
                  <a:pt x="1973825" y="63500"/>
                </a:moveTo>
                <a:lnTo>
                  <a:pt x="1928512" y="25400"/>
                </a:lnTo>
                <a:lnTo>
                  <a:pt x="1973825" y="25400"/>
                </a:lnTo>
                <a:lnTo>
                  <a:pt x="1973825" y="63500"/>
                </a:lnTo>
                <a:close/>
              </a:path>
              <a:path w="1974215" h="5130800">
                <a:moveTo>
                  <a:pt x="369338" y="1143000"/>
                </a:moveTo>
                <a:lnTo>
                  <a:pt x="136186" y="914400"/>
                </a:lnTo>
                <a:lnTo>
                  <a:pt x="189462" y="850900"/>
                </a:lnTo>
                <a:lnTo>
                  <a:pt x="0" y="673100"/>
                </a:lnTo>
                <a:lnTo>
                  <a:pt x="0" y="609600"/>
                </a:lnTo>
                <a:lnTo>
                  <a:pt x="189462" y="419100"/>
                </a:lnTo>
                <a:lnTo>
                  <a:pt x="136186" y="368300"/>
                </a:lnTo>
                <a:lnTo>
                  <a:pt x="369338" y="127000"/>
                </a:lnTo>
                <a:lnTo>
                  <a:pt x="409295" y="165100"/>
                </a:lnTo>
                <a:lnTo>
                  <a:pt x="369338" y="165100"/>
                </a:lnTo>
                <a:lnTo>
                  <a:pt x="166910" y="368300"/>
                </a:lnTo>
                <a:lnTo>
                  <a:pt x="245073" y="444500"/>
                </a:lnTo>
                <a:lnTo>
                  <a:pt x="220295" y="444500"/>
                </a:lnTo>
                <a:lnTo>
                  <a:pt x="30832" y="635000"/>
                </a:lnTo>
                <a:lnTo>
                  <a:pt x="220295" y="825500"/>
                </a:lnTo>
                <a:lnTo>
                  <a:pt x="253955" y="825500"/>
                </a:lnTo>
                <a:lnTo>
                  <a:pt x="166910" y="914400"/>
                </a:lnTo>
                <a:lnTo>
                  <a:pt x="369338" y="1117600"/>
                </a:lnTo>
                <a:lnTo>
                  <a:pt x="395976" y="1117600"/>
                </a:lnTo>
                <a:lnTo>
                  <a:pt x="369338" y="1143000"/>
                </a:lnTo>
                <a:close/>
              </a:path>
              <a:path w="1974215" h="5130800">
                <a:moveTo>
                  <a:pt x="903345" y="177800"/>
                </a:moveTo>
                <a:lnTo>
                  <a:pt x="862987" y="177800"/>
                </a:lnTo>
                <a:lnTo>
                  <a:pt x="916263" y="127000"/>
                </a:lnTo>
                <a:lnTo>
                  <a:pt x="953077" y="165100"/>
                </a:lnTo>
                <a:lnTo>
                  <a:pt x="916372" y="165100"/>
                </a:lnTo>
                <a:lnTo>
                  <a:pt x="903345" y="177800"/>
                </a:lnTo>
                <a:close/>
              </a:path>
              <a:path w="1974215" h="5130800">
                <a:moveTo>
                  <a:pt x="1341696" y="609600"/>
                </a:moveTo>
                <a:lnTo>
                  <a:pt x="1285602" y="609600"/>
                </a:lnTo>
                <a:lnTo>
                  <a:pt x="1475065" y="419100"/>
                </a:lnTo>
                <a:lnTo>
                  <a:pt x="1421788" y="368300"/>
                </a:lnTo>
                <a:lnTo>
                  <a:pt x="1654940" y="127000"/>
                </a:lnTo>
                <a:lnTo>
                  <a:pt x="1694897" y="165100"/>
                </a:lnTo>
                <a:lnTo>
                  <a:pt x="1654940" y="165100"/>
                </a:lnTo>
                <a:lnTo>
                  <a:pt x="1452621" y="368300"/>
                </a:lnTo>
                <a:lnTo>
                  <a:pt x="1530784" y="444500"/>
                </a:lnTo>
                <a:lnTo>
                  <a:pt x="1505897" y="444500"/>
                </a:lnTo>
                <a:lnTo>
                  <a:pt x="1341696" y="609600"/>
                </a:lnTo>
                <a:close/>
              </a:path>
              <a:path w="1974215" h="5130800">
                <a:moveTo>
                  <a:pt x="642800" y="431800"/>
                </a:moveTo>
                <a:lnTo>
                  <a:pt x="369338" y="165100"/>
                </a:lnTo>
                <a:lnTo>
                  <a:pt x="409295" y="165100"/>
                </a:lnTo>
                <a:lnTo>
                  <a:pt x="422614" y="177800"/>
                </a:lnTo>
                <a:lnTo>
                  <a:pt x="491317" y="177800"/>
                </a:lnTo>
                <a:lnTo>
                  <a:pt x="453446" y="215900"/>
                </a:lnTo>
                <a:lnTo>
                  <a:pt x="642800" y="406400"/>
                </a:lnTo>
                <a:lnTo>
                  <a:pt x="668855" y="406400"/>
                </a:lnTo>
                <a:lnTo>
                  <a:pt x="642800" y="431800"/>
                </a:lnTo>
                <a:close/>
              </a:path>
              <a:path w="1974215" h="5130800">
                <a:moveTo>
                  <a:pt x="942278" y="1117600"/>
                </a:moveTo>
                <a:lnTo>
                  <a:pt x="916481" y="1117600"/>
                </a:lnTo>
                <a:lnTo>
                  <a:pt x="1118800" y="914400"/>
                </a:lnTo>
                <a:lnTo>
                  <a:pt x="845228" y="635000"/>
                </a:lnTo>
                <a:lnTo>
                  <a:pt x="1118691" y="368300"/>
                </a:lnTo>
                <a:lnTo>
                  <a:pt x="916372" y="165100"/>
                </a:lnTo>
                <a:lnTo>
                  <a:pt x="953077" y="165100"/>
                </a:lnTo>
                <a:lnTo>
                  <a:pt x="1149415" y="368300"/>
                </a:lnTo>
                <a:lnTo>
                  <a:pt x="1096139" y="419100"/>
                </a:lnTo>
                <a:lnTo>
                  <a:pt x="1121400" y="444500"/>
                </a:lnTo>
                <a:lnTo>
                  <a:pt x="1065415" y="444500"/>
                </a:lnTo>
                <a:lnTo>
                  <a:pt x="875952" y="635000"/>
                </a:lnTo>
                <a:lnTo>
                  <a:pt x="1065415" y="825500"/>
                </a:lnTo>
                <a:lnTo>
                  <a:pt x="1123314" y="825500"/>
                </a:lnTo>
                <a:lnTo>
                  <a:pt x="1096248" y="850900"/>
                </a:lnTo>
                <a:lnTo>
                  <a:pt x="1149524" y="914400"/>
                </a:lnTo>
                <a:lnTo>
                  <a:pt x="942278" y="1117600"/>
                </a:lnTo>
                <a:close/>
              </a:path>
              <a:path w="1974215" h="5130800">
                <a:moveTo>
                  <a:pt x="1928512" y="431800"/>
                </a:moveTo>
                <a:lnTo>
                  <a:pt x="1654940" y="165100"/>
                </a:lnTo>
                <a:lnTo>
                  <a:pt x="1694897" y="165100"/>
                </a:lnTo>
                <a:lnTo>
                  <a:pt x="1708216" y="177800"/>
                </a:lnTo>
                <a:lnTo>
                  <a:pt x="1776941" y="177800"/>
                </a:lnTo>
                <a:lnTo>
                  <a:pt x="1739049" y="215900"/>
                </a:lnTo>
                <a:lnTo>
                  <a:pt x="1928512" y="406400"/>
                </a:lnTo>
                <a:lnTo>
                  <a:pt x="1958721" y="406400"/>
                </a:lnTo>
                <a:lnTo>
                  <a:pt x="1928512" y="431800"/>
                </a:lnTo>
                <a:close/>
              </a:path>
              <a:path w="1974215" h="5130800">
                <a:moveTo>
                  <a:pt x="1958721" y="406400"/>
                </a:moveTo>
                <a:lnTo>
                  <a:pt x="1928512" y="406400"/>
                </a:lnTo>
                <a:lnTo>
                  <a:pt x="1973825" y="355600"/>
                </a:lnTo>
                <a:lnTo>
                  <a:pt x="1973825" y="393700"/>
                </a:lnTo>
                <a:lnTo>
                  <a:pt x="1958721" y="406400"/>
                </a:lnTo>
                <a:close/>
              </a:path>
              <a:path w="1974215" h="5130800">
                <a:moveTo>
                  <a:pt x="253955" y="825500"/>
                </a:moveTo>
                <a:lnTo>
                  <a:pt x="220295" y="825500"/>
                </a:lnTo>
                <a:lnTo>
                  <a:pt x="409649" y="635000"/>
                </a:lnTo>
                <a:lnTo>
                  <a:pt x="220295" y="444500"/>
                </a:lnTo>
                <a:lnTo>
                  <a:pt x="245073" y="444500"/>
                </a:lnTo>
                <a:lnTo>
                  <a:pt x="440481" y="635000"/>
                </a:lnTo>
                <a:lnTo>
                  <a:pt x="253955" y="825500"/>
                </a:lnTo>
                <a:close/>
              </a:path>
              <a:path w="1974215" h="5130800">
                <a:moveTo>
                  <a:pt x="1123314" y="825500"/>
                </a:moveTo>
                <a:lnTo>
                  <a:pt x="1065415" y="825500"/>
                </a:lnTo>
                <a:lnTo>
                  <a:pt x="1254878" y="635000"/>
                </a:lnTo>
                <a:lnTo>
                  <a:pt x="1065415" y="444500"/>
                </a:lnTo>
                <a:lnTo>
                  <a:pt x="1121400" y="444500"/>
                </a:lnTo>
                <a:lnTo>
                  <a:pt x="1285602" y="609600"/>
                </a:lnTo>
                <a:lnTo>
                  <a:pt x="1341696" y="609600"/>
                </a:lnTo>
                <a:lnTo>
                  <a:pt x="1316434" y="635000"/>
                </a:lnTo>
                <a:lnTo>
                  <a:pt x="1354327" y="673100"/>
                </a:lnTo>
                <a:lnTo>
                  <a:pt x="1285711" y="673100"/>
                </a:lnTo>
                <a:lnTo>
                  <a:pt x="1123314" y="825500"/>
                </a:lnTo>
                <a:close/>
              </a:path>
              <a:path w="1974215" h="5130800">
                <a:moveTo>
                  <a:pt x="1539667" y="825500"/>
                </a:moveTo>
                <a:lnTo>
                  <a:pt x="1505897" y="825500"/>
                </a:lnTo>
                <a:lnTo>
                  <a:pt x="1695360" y="635000"/>
                </a:lnTo>
                <a:lnTo>
                  <a:pt x="1505897" y="444500"/>
                </a:lnTo>
                <a:lnTo>
                  <a:pt x="1530784" y="444500"/>
                </a:lnTo>
                <a:lnTo>
                  <a:pt x="1726193" y="635000"/>
                </a:lnTo>
                <a:lnTo>
                  <a:pt x="1539667" y="825500"/>
                </a:lnTo>
                <a:close/>
              </a:path>
              <a:path w="1974215" h="5130800">
                <a:moveTo>
                  <a:pt x="1655049" y="1143000"/>
                </a:moveTo>
                <a:lnTo>
                  <a:pt x="1421897" y="914400"/>
                </a:lnTo>
                <a:lnTo>
                  <a:pt x="1475174" y="850900"/>
                </a:lnTo>
                <a:lnTo>
                  <a:pt x="1285711" y="673100"/>
                </a:lnTo>
                <a:lnTo>
                  <a:pt x="1354327" y="673100"/>
                </a:lnTo>
                <a:lnTo>
                  <a:pt x="1505897" y="825500"/>
                </a:lnTo>
                <a:lnTo>
                  <a:pt x="1539667" y="825500"/>
                </a:lnTo>
                <a:lnTo>
                  <a:pt x="1452621" y="914400"/>
                </a:lnTo>
                <a:lnTo>
                  <a:pt x="1654940" y="1117600"/>
                </a:lnTo>
                <a:lnTo>
                  <a:pt x="1681687" y="1117600"/>
                </a:lnTo>
                <a:lnTo>
                  <a:pt x="1655049" y="1143000"/>
                </a:lnTo>
                <a:close/>
              </a:path>
              <a:path w="1974215" h="5130800">
                <a:moveTo>
                  <a:pt x="395976" y="1117600"/>
                </a:moveTo>
                <a:lnTo>
                  <a:pt x="369338" y="1117600"/>
                </a:lnTo>
                <a:lnTo>
                  <a:pt x="642800" y="838200"/>
                </a:lnTo>
                <a:lnTo>
                  <a:pt x="667681" y="863600"/>
                </a:lnTo>
                <a:lnTo>
                  <a:pt x="642800" y="863600"/>
                </a:lnTo>
                <a:lnTo>
                  <a:pt x="453446" y="1054100"/>
                </a:lnTo>
                <a:lnTo>
                  <a:pt x="491317" y="1092200"/>
                </a:lnTo>
                <a:lnTo>
                  <a:pt x="422614" y="1092200"/>
                </a:lnTo>
                <a:lnTo>
                  <a:pt x="395976" y="1117600"/>
                </a:lnTo>
                <a:close/>
              </a:path>
              <a:path w="1974215" h="5130800">
                <a:moveTo>
                  <a:pt x="1681687" y="1117600"/>
                </a:moveTo>
                <a:lnTo>
                  <a:pt x="1654940" y="1117600"/>
                </a:lnTo>
                <a:lnTo>
                  <a:pt x="1928512" y="838200"/>
                </a:lnTo>
                <a:lnTo>
                  <a:pt x="1951168" y="863600"/>
                </a:lnTo>
                <a:lnTo>
                  <a:pt x="1928512" y="863600"/>
                </a:lnTo>
                <a:lnTo>
                  <a:pt x="1739049" y="1054100"/>
                </a:lnTo>
                <a:lnTo>
                  <a:pt x="1776941" y="1092200"/>
                </a:lnTo>
                <a:lnTo>
                  <a:pt x="1708325" y="1092200"/>
                </a:lnTo>
                <a:lnTo>
                  <a:pt x="1681687" y="1117600"/>
                </a:lnTo>
                <a:close/>
              </a:path>
              <a:path w="1974215" h="5130800">
                <a:moveTo>
                  <a:pt x="711526" y="1244600"/>
                </a:moveTo>
                <a:lnTo>
                  <a:pt x="642800" y="1244600"/>
                </a:lnTo>
                <a:lnTo>
                  <a:pt x="832263" y="1054100"/>
                </a:lnTo>
                <a:lnTo>
                  <a:pt x="642800" y="863600"/>
                </a:lnTo>
                <a:lnTo>
                  <a:pt x="667681" y="863600"/>
                </a:lnTo>
                <a:lnTo>
                  <a:pt x="891601" y="1092200"/>
                </a:lnTo>
                <a:lnTo>
                  <a:pt x="863096" y="1092200"/>
                </a:lnTo>
                <a:lnTo>
                  <a:pt x="711526" y="1244600"/>
                </a:lnTo>
                <a:close/>
              </a:path>
              <a:path w="1974215" h="5130800">
                <a:moveTo>
                  <a:pt x="1973825" y="914400"/>
                </a:moveTo>
                <a:lnTo>
                  <a:pt x="1928512" y="863600"/>
                </a:lnTo>
                <a:lnTo>
                  <a:pt x="1951168" y="863600"/>
                </a:lnTo>
                <a:lnTo>
                  <a:pt x="1973825" y="889000"/>
                </a:lnTo>
                <a:lnTo>
                  <a:pt x="1973825" y="914400"/>
                </a:lnTo>
                <a:close/>
              </a:path>
              <a:path w="1974215" h="5130800">
                <a:moveTo>
                  <a:pt x="478599" y="1473200"/>
                </a:moveTo>
                <a:lnTo>
                  <a:pt x="422614" y="1473200"/>
                </a:lnTo>
                <a:lnTo>
                  <a:pt x="612077" y="1282700"/>
                </a:lnTo>
                <a:lnTo>
                  <a:pt x="422614" y="1092200"/>
                </a:lnTo>
                <a:lnTo>
                  <a:pt x="491317" y="1092200"/>
                </a:lnTo>
                <a:lnTo>
                  <a:pt x="642800" y="1244600"/>
                </a:lnTo>
                <a:lnTo>
                  <a:pt x="711526" y="1244600"/>
                </a:lnTo>
                <a:lnTo>
                  <a:pt x="673633" y="1282700"/>
                </a:lnTo>
                <a:lnTo>
                  <a:pt x="698895" y="1308100"/>
                </a:lnTo>
                <a:lnTo>
                  <a:pt x="642800" y="1308100"/>
                </a:lnTo>
                <a:lnTo>
                  <a:pt x="478599" y="1473200"/>
                </a:lnTo>
                <a:close/>
              </a:path>
              <a:path w="1974215" h="5130800">
                <a:moveTo>
                  <a:pt x="916372" y="1143000"/>
                </a:moveTo>
                <a:lnTo>
                  <a:pt x="863096" y="1092200"/>
                </a:lnTo>
                <a:lnTo>
                  <a:pt x="891601" y="1092200"/>
                </a:lnTo>
                <a:lnTo>
                  <a:pt x="916481" y="1117600"/>
                </a:lnTo>
                <a:lnTo>
                  <a:pt x="942278" y="1117600"/>
                </a:lnTo>
                <a:lnTo>
                  <a:pt x="916372" y="1143000"/>
                </a:lnTo>
                <a:close/>
              </a:path>
              <a:path w="1974215" h="5130800">
                <a:moveTo>
                  <a:pt x="1764311" y="1473200"/>
                </a:moveTo>
                <a:lnTo>
                  <a:pt x="1708325" y="1473200"/>
                </a:lnTo>
                <a:lnTo>
                  <a:pt x="1897788" y="1282700"/>
                </a:lnTo>
                <a:lnTo>
                  <a:pt x="1708325" y="1092200"/>
                </a:lnTo>
                <a:lnTo>
                  <a:pt x="1776941" y="1092200"/>
                </a:lnTo>
                <a:lnTo>
                  <a:pt x="1928512" y="1244600"/>
                </a:lnTo>
                <a:lnTo>
                  <a:pt x="1973825" y="1244600"/>
                </a:lnTo>
                <a:lnTo>
                  <a:pt x="1973825" y="1270000"/>
                </a:lnTo>
                <a:lnTo>
                  <a:pt x="1959236" y="1282700"/>
                </a:lnTo>
                <a:lnTo>
                  <a:pt x="1973825" y="1295400"/>
                </a:lnTo>
                <a:lnTo>
                  <a:pt x="1973825" y="1308100"/>
                </a:lnTo>
                <a:lnTo>
                  <a:pt x="1928512" y="1308100"/>
                </a:lnTo>
                <a:lnTo>
                  <a:pt x="1764311" y="1473200"/>
                </a:lnTo>
                <a:close/>
              </a:path>
              <a:path w="1974215" h="5130800">
                <a:moveTo>
                  <a:pt x="1973825" y="1244600"/>
                </a:moveTo>
                <a:lnTo>
                  <a:pt x="1928512" y="1244600"/>
                </a:lnTo>
                <a:lnTo>
                  <a:pt x="1973825" y="1206500"/>
                </a:lnTo>
                <a:lnTo>
                  <a:pt x="1973825" y="1244600"/>
                </a:lnTo>
                <a:close/>
              </a:path>
              <a:path w="1974215" h="5130800">
                <a:moveTo>
                  <a:pt x="668855" y="1689100"/>
                </a:moveTo>
                <a:lnTo>
                  <a:pt x="642800" y="1689100"/>
                </a:lnTo>
                <a:lnTo>
                  <a:pt x="832263" y="1498600"/>
                </a:lnTo>
                <a:lnTo>
                  <a:pt x="642800" y="1308100"/>
                </a:lnTo>
                <a:lnTo>
                  <a:pt x="698895" y="1308100"/>
                </a:lnTo>
                <a:lnTo>
                  <a:pt x="863096" y="1473200"/>
                </a:lnTo>
                <a:lnTo>
                  <a:pt x="890318" y="1473200"/>
                </a:lnTo>
                <a:lnTo>
                  <a:pt x="668855" y="1689100"/>
                </a:lnTo>
                <a:close/>
              </a:path>
              <a:path w="1974215" h="5130800">
                <a:moveTo>
                  <a:pt x="1973825" y="1358900"/>
                </a:moveTo>
                <a:lnTo>
                  <a:pt x="1928512" y="1308100"/>
                </a:lnTo>
                <a:lnTo>
                  <a:pt x="1973825" y="1308100"/>
                </a:lnTo>
                <a:lnTo>
                  <a:pt x="1973825" y="1358900"/>
                </a:lnTo>
                <a:close/>
              </a:path>
              <a:path w="1974215" h="5130800">
                <a:moveTo>
                  <a:pt x="369338" y="2425700"/>
                </a:moveTo>
                <a:lnTo>
                  <a:pt x="136186" y="2197100"/>
                </a:lnTo>
                <a:lnTo>
                  <a:pt x="189462" y="2146300"/>
                </a:lnTo>
                <a:lnTo>
                  <a:pt x="0" y="1955800"/>
                </a:lnTo>
                <a:lnTo>
                  <a:pt x="0" y="1892300"/>
                </a:lnTo>
                <a:lnTo>
                  <a:pt x="189462" y="1701800"/>
                </a:lnTo>
                <a:lnTo>
                  <a:pt x="136186" y="1651000"/>
                </a:lnTo>
                <a:lnTo>
                  <a:pt x="369338" y="1409700"/>
                </a:lnTo>
                <a:lnTo>
                  <a:pt x="401303" y="1447800"/>
                </a:lnTo>
                <a:lnTo>
                  <a:pt x="369229" y="1447800"/>
                </a:lnTo>
                <a:lnTo>
                  <a:pt x="166910" y="1651000"/>
                </a:lnTo>
                <a:lnTo>
                  <a:pt x="245073" y="1727200"/>
                </a:lnTo>
                <a:lnTo>
                  <a:pt x="220295" y="1727200"/>
                </a:lnTo>
                <a:lnTo>
                  <a:pt x="30832" y="1917700"/>
                </a:lnTo>
                <a:lnTo>
                  <a:pt x="220295" y="2108200"/>
                </a:lnTo>
                <a:lnTo>
                  <a:pt x="253955" y="2108200"/>
                </a:lnTo>
                <a:lnTo>
                  <a:pt x="166910" y="2197100"/>
                </a:lnTo>
                <a:lnTo>
                  <a:pt x="369338" y="2400300"/>
                </a:lnTo>
                <a:lnTo>
                  <a:pt x="395976" y="2400300"/>
                </a:lnTo>
                <a:lnTo>
                  <a:pt x="369338" y="2425700"/>
                </a:lnTo>
                <a:close/>
              </a:path>
              <a:path w="1974215" h="5130800">
                <a:moveTo>
                  <a:pt x="890318" y="1473200"/>
                </a:moveTo>
                <a:lnTo>
                  <a:pt x="863096" y="1473200"/>
                </a:lnTo>
                <a:lnTo>
                  <a:pt x="916372" y="1409700"/>
                </a:lnTo>
                <a:lnTo>
                  <a:pt x="953186" y="1447800"/>
                </a:lnTo>
                <a:lnTo>
                  <a:pt x="916372" y="1447800"/>
                </a:lnTo>
                <a:lnTo>
                  <a:pt x="890318" y="1473200"/>
                </a:lnTo>
                <a:close/>
              </a:path>
              <a:path w="1974215" h="5130800">
                <a:moveTo>
                  <a:pt x="1341696" y="1892300"/>
                </a:moveTo>
                <a:lnTo>
                  <a:pt x="1285711" y="1892300"/>
                </a:lnTo>
                <a:lnTo>
                  <a:pt x="1475174" y="1701800"/>
                </a:lnTo>
                <a:lnTo>
                  <a:pt x="1421897" y="1651000"/>
                </a:lnTo>
                <a:lnTo>
                  <a:pt x="1655049" y="1409700"/>
                </a:lnTo>
                <a:lnTo>
                  <a:pt x="1687015" y="1447800"/>
                </a:lnTo>
                <a:lnTo>
                  <a:pt x="1654940" y="1447800"/>
                </a:lnTo>
                <a:lnTo>
                  <a:pt x="1452621" y="1651000"/>
                </a:lnTo>
                <a:lnTo>
                  <a:pt x="1530784" y="1727200"/>
                </a:lnTo>
                <a:lnTo>
                  <a:pt x="1505897" y="1727200"/>
                </a:lnTo>
                <a:lnTo>
                  <a:pt x="1341696" y="1892300"/>
                </a:lnTo>
                <a:close/>
              </a:path>
              <a:path w="1974215" h="5130800">
                <a:moveTo>
                  <a:pt x="642800" y="1714500"/>
                </a:moveTo>
                <a:lnTo>
                  <a:pt x="369229" y="1447800"/>
                </a:lnTo>
                <a:lnTo>
                  <a:pt x="401303" y="1447800"/>
                </a:lnTo>
                <a:lnTo>
                  <a:pt x="422614" y="1473200"/>
                </a:lnTo>
                <a:lnTo>
                  <a:pt x="478599" y="1473200"/>
                </a:lnTo>
                <a:lnTo>
                  <a:pt x="453338" y="1498600"/>
                </a:lnTo>
                <a:lnTo>
                  <a:pt x="642800" y="1689100"/>
                </a:lnTo>
                <a:lnTo>
                  <a:pt x="668855" y="1689100"/>
                </a:lnTo>
                <a:lnTo>
                  <a:pt x="642800" y="1714500"/>
                </a:lnTo>
                <a:close/>
              </a:path>
              <a:path w="1974215" h="5130800">
                <a:moveTo>
                  <a:pt x="942278" y="2400300"/>
                </a:moveTo>
                <a:lnTo>
                  <a:pt x="916372" y="2400300"/>
                </a:lnTo>
                <a:lnTo>
                  <a:pt x="1118691" y="2197100"/>
                </a:lnTo>
                <a:lnTo>
                  <a:pt x="845119" y="1917700"/>
                </a:lnTo>
                <a:lnTo>
                  <a:pt x="1118691" y="1651000"/>
                </a:lnTo>
                <a:lnTo>
                  <a:pt x="916372" y="1447800"/>
                </a:lnTo>
                <a:lnTo>
                  <a:pt x="953186" y="1447800"/>
                </a:lnTo>
                <a:lnTo>
                  <a:pt x="1149524" y="1651000"/>
                </a:lnTo>
                <a:lnTo>
                  <a:pt x="1096248" y="1701800"/>
                </a:lnTo>
                <a:lnTo>
                  <a:pt x="1121509" y="1727200"/>
                </a:lnTo>
                <a:lnTo>
                  <a:pt x="1065415" y="1727200"/>
                </a:lnTo>
                <a:lnTo>
                  <a:pt x="875952" y="1917700"/>
                </a:lnTo>
                <a:lnTo>
                  <a:pt x="1065415" y="2108200"/>
                </a:lnTo>
                <a:lnTo>
                  <a:pt x="1134140" y="2108200"/>
                </a:lnTo>
                <a:lnTo>
                  <a:pt x="1096248" y="2146300"/>
                </a:lnTo>
                <a:lnTo>
                  <a:pt x="1149524" y="2197100"/>
                </a:lnTo>
                <a:lnTo>
                  <a:pt x="942278" y="2400300"/>
                </a:lnTo>
                <a:close/>
              </a:path>
              <a:path w="1974215" h="5130800">
                <a:moveTo>
                  <a:pt x="1928512" y="1714500"/>
                </a:moveTo>
                <a:lnTo>
                  <a:pt x="1654940" y="1447800"/>
                </a:lnTo>
                <a:lnTo>
                  <a:pt x="1687015" y="1447800"/>
                </a:lnTo>
                <a:lnTo>
                  <a:pt x="1708325" y="1473200"/>
                </a:lnTo>
                <a:lnTo>
                  <a:pt x="1764311" y="1473200"/>
                </a:lnTo>
                <a:lnTo>
                  <a:pt x="1739049" y="1498600"/>
                </a:lnTo>
                <a:lnTo>
                  <a:pt x="1928512" y="1689100"/>
                </a:lnTo>
                <a:lnTo>
                  <a:pt x="1958721" y="1689100"/>
                </a:lnTo>
                <a:lnTo>
                  <a:pt x="1928512" y="1714500"/>
                </a:lnTo>
                <a:close/>
              </a:path>
              <a:path w="1974215" h="5130800">
                <a:moveTo>
                  <a:pt x="1958721" y="1689100"/>
                </a:moveTo>
                <a:lnTo>
                  <a:pt x="1928512" y="1689100"/>
                </a:lnTo>
                <a:lnTo>
                  <a:pt x="1973825" y="1638300"/>
                </a:lnTo>
                <a:lnTo>
                  <a:pt x="1973825" y="1676400"/>
                </a:lnTo>
                <a:lnTo>
                  <a:pt x="1958721" y="1689100"/>
                </a:lnTo>
                <a:close/>
              </a:path>
              <a:path w="1974215" h="5130800">
                <a:moveTo>
                  <a:pt x="253955" y="2108200"/>
                </a:moveTo>
                <a:lnTo>
                  <a:pt x="220295" y="2108200"/>
                </a:lnTo>
                <a:lnTo>
                  <a:pt x="409758" y="1917700"/>
                </a:lnTo>
                <a:lnTo>
                  <a:pt x="220295" y="1727200"/>
                </a:lnTo>
                <a:lnTo>
                  <a:pt x="245073" y="1727200"/>
                </a:lnTo>
                <a:lnTo>
                  <a:pt x="440481" y="1917700"/>
                </a:lnTo>
                <a:lnTo>
                  <a:pt x="253955" y="2108200"/>
                </a:lnTo>
                <a:close/>
              </a:path>
              <a:path w="1974215" h="5130800">
                <a:moveTo>
                  <a:pt x="1134140" y="2108200"/>
                </a:moveTo>
                <a:lnTo>
                  <a:pt x="1065415" y="2108200"/>
                </a:lnTo>
                <a:lnTo>
                  <a:pt x="1254878" y="1917700"/>
                </a:lnTo>
                <a:lnTo>
                  <a:pt x="1065415" y="1727200"/>
                </a:lnTo>
                <a:lnTo>
                  <a:pt x="1121509" y="1727200"/>
                </a:lnTo>
                <a:lnTo>
                  <a:pt x="1285711" y="1892300"/>
                </a:lnTo>
                <a:lnTo>
                  <a:pt x="1341696" y="1892300"/>
                </a:lnTo>
                <a:lnTo>
                  <a:pt x="1316434" y="1917700"/>
                </a:lnTo>
                <a:lnTo>
                  <a:pt x="1354327" y="1955800"/>
                </a:lnTo>
                <a:lnTo>
                  <a:pt x="1285711" y="1955800"/>
                </a:lnTo>
                <a:lnTo>
                  <a:pt x="1134140" y="2108200"/>
                </a:lnTo>
                <a:close/>
              </a:path>
              <a:path w="1974215" h="5130800">
                <a:moveTo>
                  <a:pt x="1539667" y="2108200"/>
                </a:moveTo>
                <a:lnTo>
                  <a:pt x="1505897" y="2108200"/>
                </a:lnTo>
                <a:lnTo>
                  <a:pt x="1695360" y="1917700"/>
                </a:lnTo>
                <a:lnTo>
                  <a:pt x="1505897" y="1727200"/>
                </a:lnTo>
                <a:lnTo>
                  <a:pt x="1530784" y="1727200"/>
                </a:lnTo>
                <a:lnTo>
                  <a:pt x="1726193" y="1917700"/>
                </a:lnTo>
                <a:lnTo>
                  <a:pt x="1539667" y="2108200"/>
                </a:lnTo>
                <a:close/>
              </a:path>
              <a:path w="1974215" h="5130800">
                <a:moveTo>
                  <a:pt x="1655049" y="2425700"/>
                </a:moveTo>
                <a:lnTo>
                  <a:pt x="1421897" y="2197100"/>
                </a:lnTo>
                <a:lnTo>
                  <a:pt x="1475174" y="2146300"/>
                </a:lnTo>
                <a:lnTo>
                  <a:pt x="1285711" y="1955800"/>
                </a:lnTo>
                <a:lnTo>
                  <a:pt x="1354327" y="1955800"/>
                </a:lnTo>
                <a:lnTo>
                  <a:pt x="1505897" y="2108200"/>
                </a:lnTo>
                <a:lnTo>
                  <a:pt x="1539667" y="2108200"/>
                </a:lnTo>
                <a:lnTo>
                  <a:pt x="1452621" y="2197100"/>
                </a:lnTo>
                <a:lnTo>
                  <a:pt x="1654940" y="2400300"/>
                </a:lnTo>
                <a:lnTo>
                  <a:pt x="1681687" y="2400300"/>
                </a:lnTo>
                <a:lnTo>
                  <a:pt x="1655049" y="2425700"/>
                </a:lnTo>
                <a:close/>
              </a:path>
              <a:path w="1974215" h="5130800">
                <a:moveTo>
                  <a:pt x="395976" y="2400300"/>
                </a:moveTo>
                <a:lnTo>
                  <a:pt x="369338" y="2400300"/>
                </a:lnTo>
                <a:lnTo>
                  <a:pt x="642800" y="2120900"/>
                </a:lnTo>
                <a:lnTo>
                  <a:pt x="680106" y="2159000"/>
                </a:lnTo>
                <a:lnTo>
                  <a:pt x="642800" y="2159000"/>
                </a:lnTo>
                <a:lnTo>
                  <a:pt x="453446" y="2349500"/>
                </a:lnTo>
                <a:lnTo>
                  <a:pt x="478694" y="2374900"/>
                </a:lnTo>
                <a:lnTo>
                  <a:pt x="422614" y="2374900"/>
                </a:lnTo>
                <a:lnTo>
                  <a:pt x="395976" y="2400300"/>
                </a:lnTo>
                <a:close/>
              </a:path>
              <a:path w="1974215" h="5130800">
                <a:moveTo>
                  <a:pt x="1681687" y="2400300"/>
                </a:moveTo>
                <a:lnTo>
                  <a:pt x="1654940" y="2400300"/>
                </a:lnTo>
                <a:lnTo>
                  <a:pt x="1928512" y="2120900"/>
                </a:lnTo>
                <a:lnTo>
                  <a:pt x="1962497" y="2159000"/>
                </a:lnTo>
                <a:lnTo>
                  <a:pt x="1928512" y="2159000"/>
                </a:lnTo>
                <a:lnTo>
                  <a:pt x="1739049" y="2349500"/>
                </a:lnTo>
                <a:lnTo>
                  <a:pt x="1764311" y="2374900"/>
                </a:lnTo>
                <a:lnTo>
                  <a:pt x="1708325" y="2374900"/>
                </a:lnTo>
                <a:lnTo>
                  <a:pt x="1681687" y="2400300"/>
                </a:lnTo>
                <a:close/>
              </a:path>
              <a:path w="1974215" h="5130800">
                <a:moveTo>
                  <a:pt x="698895" y="2540000"/>
                </a:moveTo>
                <a:lnTo>
                  <a:pt x="642800" y="2540000"/>
                </a:lnTo>
                <a:lnTo>
                  <a:pt x="832263" y="2349500"/>
                </a:lnTo>
                <a:lnTo>
                  <a:pt x="642800" y="2159000"/>
                </a:lnTo>
                <a:lnTo>
                  <a:pt x="680106" y="2159000"/>
                </a:lnTo>
                <a:lnTo>
                  <a:pt x="891502" y="2374900"/>
                </a:lnTo>
                <a:lnTo>
                  <a:pt x="863096" y="2374900"/>
                </a:lnTo>
                <a:lnTo>
                  <a:pt x="698895" y="2540000"/>
                </a:lnTo>
                <a:close/>
              </a:path>
              <a:path w="1974215" h="5130800">
                <a:moveTo>
                  <a:pt x="1973825" y="2197100"/>
                </a:moveTo>
                <a:lnTo>
                  <a:pt x="1928512" y="2159000"/>
                </a:lnTo>
                <a:lnTo>
                  <a:pt x="1962497" y="2159000"/>
                </a:lnTo>
                <a:lnTo>
                  <a:pt x="1973825" y="2171700"/>
                </a:lnTo>
                <a:lnTo>
                  <a:pt x="1973825" y="2197100"/>
                </a:lnTo>
                <a:close/>
              </a:path>
              <a:path w="1974215" h="5130800">
                <a:moveTo>
                  <a:pt x="478599" y="2755900"/>
                </a:moveTo>
                <a:lnTo>
                  <a:pt x="422614" y="2755900"/>
                </a:lnTo>
                <a:lnTo>
                  <a:pt x="612077" y="2565400"/>
                </a:lnTo>
                <a:lnTo>
                  <a:pt x="422614" y="2374900"/>
                </a:lnTo>
                <a:lnTo>
                  <a:pt x="478694" y="2374900"/>
                </a:lnTo>
                <a:lnTo>
                  <a:pt x="642800" y="2540000"/>
                </a:lnTo>
                <a:lnTo>
                  <a:pt x="698895" y="2540000"/>
                </a:lnTo>
                <a:lnTo>
                  <a:pt x="673633" y="2565400"/>
                </a:lnTo>
                <a:lnTo>
                  <a:pt x="698895" y="2590800"/>
                </a:lnTo>
                <a:lnTo>
                  <a:pt x="642800" y="2590800"/>
                </a:lnTo>
                <a:lnTo>
                  <a:pt x="478599" y="2755900"/>
                </a:lnTo>
                <a:close/>
              </a:path>
              <a:path w="1974215" h="5130800">
                <a:moveTo>
                  <a:pt x="916372" y="2425700"/>
                </a:moveTo>
                <a:lnTo>
                  <a:pt x="863096" y="2374900"/>
                </a:lnTo>
                <a:lnTo>
                  <a:pt x="891502" y="2374900"/>
                </a:lnTo>
                <a:lnTo>
                  <a:pt x="916372" y="2400300"/>
                </a:lnTo>
                <a:lnTo>
                  <a:pt x="942278" y="2400300"/>
                </a:lnTo>
                <a:lnTo>
                  <a:pt x="916372" y="2425700"/>
                </a:lnTo>
                <a:close/>
              </a:path>
              <a:path w="1974215" h="5130800">
                <a:moveTo>
                  <a:pt x="1764311" y="2755900"/>
                </a:moveTo>
                <a:lnTo>
                  <a:pt x="1708325" y="2755900"/>
                </a:lnTo>
                <a:lnTo>
                  <a:pt x="1897788" y="2565400"/>
                </a:lnTo>
                <a:lnTo>
                  <a:pt x="1708325" y="2374900"/>
                </a:lnTo>
                <a:lnTo>
                  <a:pt x="1764311" y="2374900"/>
                </a:lnTo>
                <a:lnTo>
                  <a:pt x="1928512" y="2540000"/>
                </a:lnTo>
                <a:lnTo>
                  <a:pt x="1973825" y="2540000"/>
                </a:lnTo>
                <a:lnTo>
                  <a:pt x="1973825" y="2552700"/>
                </a:lnTo>
                <a:lnTo>
                  <a:pt x="1959236" y="2565400"/>
                </a:lnTo>
                <a:lnTo>
                  <a:pt x="1973825" y="2578100"/>
                </a:lnTo>
                <a:lnTo>
                  <a:pt x="1973825" y="2590800"/>
                </a:lnTo>
                <a:lnTo>
                  <a:pt x="1928512" y="2590800"/>
                </a:lnTo>
                <a:lnTo>
                  <a:pt x="1764311" y="2755900"/>
                </a:lnTo>
                <a:close/>
              </a:path>
              <a:path w="1974215" h="5130800">
                <a:moveTo>
                  <a:pt x="1973825" y="2540000"/>
                </a:moveTo>
                <a:lnTo>
                  <a:pt x="1928512" y="2540000"/>
                </a:lnTo>
                <a:lnTo>
                  <a:pt x="1973825" y="2489200"/>
                </a:lnTo>
                <a:lnTo>
                  <a:pt x="1973825" y="2540000"/>
                </a:lnTo>
                <a:close/>
              </a:path>
              <a:path w="1974215" h="5130800">
                <a:moveTo>
                  <a:pt x="680106" y="2971800"/>
                </a:moveTo>
                <a:lnTo>
                  <a:pt x="642800" y="2971800"/>
                </a:lnTo>
                <a:lnTo>
                  <a:pt x="832263" y="2781300"/>
                </a:lnTo>
                <a:lnTo>
                  <a:pt x="642800" y="2590800"/>
                </a:lnTo>
                <a:lnTo>
                  <a:pt x="698895" y="2590800"/>
                </a:lnTo>
                <a:lnTo>
                  <a:pt x="863096" y="2755900"/>
                </a:lnTo>
                <a:lnTo>
                  <a:pt x="891502" y="2755900"/>
                </a:lnTo>
                <a:lnTo>
                  <a:pt x="680106" y="2971800"/>
                </a:lnTo>
                <a:close/>
              </a:path>
              <a:path w="1974215" h="5130800">
                <a:moveTo>
                  <a:pt x="1973825" y="2641600"/>
                </a:moveTo>
                <a:lnTo>
                  <a:pt x="1928512" y="2590800"/>
                </a:lnTo>
                <a:lnTo>
                  <a:pt x="1973825" y="2590800"/>
                </a:lnTo>
                <a:lnTo>
                  <a:pt x="1973825" y="2641600"/>
                </a:lnTo>
                <a:close/>
              </a:path>
              <a:path w="1974215" h="5130800">
                <a:moveTo>
                  <a:pt x="369338" y="3708400"/>
                </a:moveTo>
                <a:lnTo>
                  <a:pt x="136186" y="3479800"/>
                </a:lnTo>
                <a:lnTo>
                  <a:pt x="189462" y="3429000"/>
                </a:lnTo>
                <a:lnTo>
                  <a:pt x="0" y="3238500"/>
                </a:lnTo>
                <a:lnTo>
                  <a:pt x="0" y="3175000"/>
                </a:lnTo>
                <a:lnTo>
                  <a:pt x="189462" y="2984500"/>
                </a:lnTo>
                <a:lnTo>
                  <a:pt x="136186" y="2933700"/>
                </a:lnTo>
                <a:lnTo>
                  <a:pt x="369338" y="2705100"/>
                </a:lnTo>
                <a:lnTo>
                  <a:pt x="395976" y="2730500"/>
                </a:lnTo>
                <a:lnTo>
                  <a:pt x="369229" y="2730500"/>
                </a:lnTo>
                <a:lnTo>
                  <a:pt x="166910" y="2933700"/>
                </a:lnTo>
                <a:lnTo>
                  <a:pt x="253955" y="3022600"/>
                </a:lnTo>
                <a:lnTo>
                  <a:pt x="220295" y="3022600"/>
                </a:lnTo>
                <a:lnTo>
                  <a:pt x="30832" y="3213100"/>
                </a:lnTo>
                <a:lnTo>
                  <a:pt x="220295" y="3390900"/>
                </a:lnTo>
                <a:lnTo>
                  <a:pt x="258100" y="3390900"/>
                </a:lnTo>
                <a:lnTo>
                  <a:pt x="166910" y="3479800"/>
                </a:lnTo>
                <a:lnTo>
                  <a:pt x="369338" y="3683000"/>
                </a:lnTo>
                <a:lnTo>
                  <a:pt x="395976" y="3683000"/>
                </a:lnTo>
                <a:lnTo>
                  <a:pt x="369338" y="3708400"/>
                </a:lnTo>
                <a:close/>
              </a:path>
              <a:path w="1974215" h="5130800">
                <a:moveTo>
                  <a:pt x="891502" y="2755900"/>
                </a:moveTo>
                <a:lnTo>
                  <a:pt x="863096" y="2755900"/>
                </a:lnTo>
                <a:lnTo>
                  <a:pt x="916372" y="2705100"/>
                </a:lnTo>
                <a:lnTo>
                  <a:pt x="942278" y="2730500"/>
                </a:lnTo>
                <a:lnTo>
                  <a:pt x="916372" y="2730500"/>
                </a:lnTo>
                <a:lnTo>
                  <a:pt x="891502" y="2755900"/>
                </a:lnTo>
                <a:close/>
              </a:path>
              <a:path w="1974215" h="5130800">
                <a:moveTo>
                  <a:pt x="1354327" y="3175000"/>
                </a:moveTo>
                <a:lnTo>
                  <a:pt x="1285711" y="3175000"/>
                </a:lnTo>
                <a:lnTo>
                  <a:pt x="1475174" y="2984500"/>
                </a:lnTo>
                <a:lnTo>
                  <a:pt x="1421897" y="2933700"/>
                </a:lnTo>
                <a:lnTo>
                  <a:pt x="1655049" y="2705100"/>
                </a:lnTo>
                <a:lnTo>
                  <a:pt x="1681687" y="2730500"/>
                </a:lnTo>
                <a:lnTo>
                  <a:pt x="1654940" y="2730500"/>
                </a:lnTo>
                <a:lnTo>
                  <a:pt x="1452621" y="2933700"/>
                </a:lnTo>
                <a:lnTo>
                  <a:pt x="1539667" y="3022600"/>
                </a:lnTo>
                <a:lnTo>
                  <a:pt x="1505897" y="3022600"/>
                </a:lnTo>
                <a:lnTo>
                  <a:pt x="1354327" y="3175000"/>
                </a:lnTo>
                <a:close/>
              </a:path>
              <a:path w="1974215" h="5130800">
                <a:moveTo>
                  <a:pt x="642800" y="3009900"/>
                </a:moveTo>
                <a:lnTo>
                  <a:pt x="369229" y="2730500"/>
                </a:lnTo>
                <a:lnTo>
                  <a:pt x="395976" y="2730500"/>
                </a:lnTo>
                <a:lnTo>
                  <a:pt x="422614" y="2755900"/>
                </a:lnTo>
                <a:lnTo>
                  <a:pt x="478599" y="2755900"/>
                </a:lnTo>
                <a:lnTo>
                  <a:pt x="453338" y="2781300"/>
                </a:lnTo>
                <a:lnTo>
                  <a:pt x="642800" y="2971800"/>
                </a:lnTo>
                <a:lnTo>
                  <a:pt x="680106" y="2971800"/>
                </a:lnTo>
                <a:lnTo>
                  <a:pt x="642800" y="3009900"/>
                </a:lnTo>
                <a:close/>
              </a:path>
              <a:path w="1974215" h="5130800">
                <a:moveTo>
                  <a:pt x="942278" y="3683000"/>
                </a:moveTo>
                <a:lnTo>
                  <a:pt x="916372" y="3683000"/>
                </a:lnTo>
                <a:lnTo>
                  <a:pt x="1118691" y="3479800"/>
                </a:lnTo>
                <a:lnTo>
                  <a:pt x="845119" y="3213100"/>
                </a:lnTo>
                <a:lnTo>
                  <a:pt x="1118691" y="2933700"/>
                </a:lnTo>
                <a:lnTo>
                  <a:pt x="916372" y="2730500"/>
                </a:lnTo>
                <a:lnTo>
                  <a:pt x="942278" y="2730500"/>
                </a:lnTo>
                <a:lnTo>
                  <a:pt x="1149524" y="2933700"/>
                </a:lnTo>
                <a:lnTo>
                  <a:pt x="1096248" y="2984500"/>
                </a:lnTo>
                <a:lnTo>
                  <a:pt x="1134140" y="3022600"/>
                </a:lnTo>
                <a:lnTo>
                  <a:pt x="1065415" y="3022600"/>
                </a:lnTo>
                <a:lnTo>
                  <a:pt x="875952" y="3213100"/>
                </a:lnTo>
                <a:lnTo>
                  <a:pt x="1065415" y="3390900"/>
                </a:lnTo>
                <a:lnTo>
                  <a:pt x="1134140" y="3390900"/>
                </a:lnTo>
                <a:lnTo>
                  <a:pt x="1096248" y="3429000"/>
                </a:lnTo>
                <a:lnTo>
                  <a:pt x="1149524" y="3479800"/>
                </a:lnTo>
                <a:lnTo>
                  <a:pt x="942278" y="3683000"/>
                </a:lnTo>
                <a:close/>
              </a:path>
              <a:path w="1974215" h="5130800">
                <a:moveTo>
                  <a:pt x="1928512" y="3009900"/>
                </a:moveTo>
                <a:lnTo>
                  <a:pt x="1654940" y="2730500"/>
                </a:lnTo>
                <a:lnTo>
                  <a:pt x="1681687" y="2730500"/>
                </a:lnTo>
                <a:lnTo>
                  <a:pt x="1708325" y="2755900"/>
                </a:lnTo>
                <a:lnTo>
                  <a:pt x="1764311" y="2755900"/>
                </a:lnTo>
                <a:lnTo>
                  <a:pt x="1739049" y="2781300"/>
                </a:lnTo>
                <a:lnTo>
                  <a:pt x="1928512" y="2971800"/>
                </a:lnTo>
                <a:lnTo>
                  <a:pt x="1962497" y="2971800"/>
                </a:lnTo>
                <a:lnTo>
                  <a:pt x="1928512" y="3009900"/>
                </a:lnTo>
                <a:close/>
              </a:path>
              <a:path w="1974215" h="5130800">
                <a:moveTo>
                  <a:pt x="1962497" y="2971800"/>
                </a:moveTo>
                <a:lnTo>
                  <a:pt x="1928512" y="2971800"/>
                </a:lnTo>
                <a:lnTo>
                  <a:pt x="1973825" y="2933700"/>
                </a:lnTo>
                <a:lnTo>
                  <a:pt x="1973825" y="2959100"/>
                </a:lnTo>
                <a:lnTo>
                  <a:pt x="1962497" y="2971800"/>
                </a:lnTo>
                <a:close/>
              </a:path>
              <a:path w="1974215" h="5130800">
                <a:moveTo>
                  <a:pt x="258100" y="3390900"/>
                </a:moveTo>
                <a:lnTo>
                  <a:pt x="220295" y="3390900"/>
                </a:lnTo>
                <a:lnTo>
                  <a:pt x="409758" y="3213100"/>
                </a:lnTo>
                <a:lnTo>
                  <a:pt x="220295" y="3022600"/>
                </a:lnTo>
                <a:lnTo>
                  <a:pt x="253955" y="3022600"/>
                </a:lnTo>
                <a:lnTo>
                  <a:pt x="440481" y="3213100"/>
                </a:lnTo>
                <a:lnTo>
                  <a:pt x="258100" y="3390900"/>
                </a:lnTo>
                <a:close/>
              </a:path>
              <a:path w="1974215" h="5130800">
                <a:moveTo>
                  <a:pt x="1134140" y="3390900"/>
                </a:moveTo>
                <a:lnTo>
                  <a:pt x="1065415" y="3390900"/>
                </a:lnTo>
                <a:lnTo>
                  <a:pt x="1254878" y="3213100"/>
                </a:lnTo>
                <a:lnTo>
                  <a:pt x="1065415" y="3022600"/>
                </a:lnTo>
                <a:lnTo>
                  <a:pt x="1134140" y="3022600"/>
                </a:lnTo>
                <a:lnTo>
                  <a:pt x="1285711" y="3175000"/>
                </a:lnTo>
                <a:lnTo>
                  <a:pt x="1354327" y="3175000"/>
                </a:lnTo>
                <a:lnTo>
                  <a:pt x="1316434" y="3213100"/>
                </a:lnTo>
                <a:lnTo>
                  <a:pt x="1341696" y="3238500"/>
                </a:lnTo>
                <a:lnTo>
                  <a:pt x="1285711" y="3238500"/>
                </a:lnTo>
                <a:lnTo>
                  <a:pt x="1134140" y="3390900"/>
                </a:lnTo>
                <a:close/>
              </a:path>
              <a:path w="1974215" h="5130800">
                <a:moveTo>
                  <a:pt x="1530784" y="3403600"/>
                </a:moveTo>
                <a:lnTo>
                  <a:pt x="1505897" y="3403600"/>
                </a:lnTo>
                <a:lnTo>
                  <a:pt x="1695360" y="3213100"/>
                </a:lnTo>
                <a:lnTo>
                  <a:pt x="1505897" y="3022600"/>
                </a:lnTo>
                <a:lnTo>
                  <a:pt x="1539667" y="3022600"/>
                </a:lnTo>
                <a:lnTo>
                  <a:pt x="1726193" y="3213100"/>
                </a:lnTo>
                <a:lnTo>
                  <a:pt x="1530784" y="3403600"/>
                </a:lnTo>
                <a:close/>
              </a:path>
              <a:path w="1974215" h="5130800">
                <a:moveTo>
                  <a:pt x="1655049" y="3708400"/>
                </a:moveTo>
                <a:lnTo>
                  <a:pt x="1421897" y="3479800"/>
                </a:lnTo>
                <a:lnTo>
                  <a:pt x="1475174" y="3429000"/>
                </a:lnTo>
                <a:lnTo>
                  <a:pt x="1285711" y="3238500"/>
                </a:lnTo>
                <a:lnTo>
                  <a:pt x="1341696" y="3238500"/>
                </a:lnTo>
                <a:lnTo>
                  <a:pt x="1505897" y="3403600"/>
                </a:lnTo>
                <a:lnTo>
                  <a:pt x="1530784" y="3403600"/>
                </a:lnTo>
                <a:lnTo>
                  <a:pt x="1452621" y="3479800"/>
                </a:lnTo>
                <a:lnTo>
                  <a:pt x="1654940" y="3683000"/>
                </a:lnTo>
                <a:lnTo>
                  <a:pt x="1681687" y="3683000"/>
                </a:lnTo>
                <a:lnTo>
                  <a:pt x="1655049" y="3708400"/>
                </a:lnTo>
                <a:close/>
              </a:path>
              <a:path w="1974215" h="5130800">
                <a:moveTo>
                  <a:pt x="395976" y="3683000"/>
                </a:moveTo>
                <a:lnTo>
                  <a:pt x="369338" y="3683000"/>
                </a:lnTo>
                <a:lnTo>
                  <a:pt x="642800" y="3416300"/>
                </a:lnTo>
                <a:lnTo>
                  <a:pt x="668855" y="3441700"/>
                </a:lnTo>
                <a:lnTo>
                  <a:pt x="642800" y="3441700"/>
                </a:lnTo>
                <a:lnTo>
                  <a:pt x="453446" y="3632200"/>
                </a:lnTo>
                <a:lnTo>
                  <a:pt x="478694" y="3657600"/>
                </a:lnTo>
                <a:lnTo>
                  <a:pt x="422614" y="3657600"/>
                </a:lnTo>
                <a:lnTo>
                  <a:pt x="395976" y="3683000"/>
                </a:lnTo>
                <a:close/>
              </a:path>
              <a:path w="1974215" h="5130800">
                <a:moveTo>
                  <a:pt x="1681687" y="3683000"/>
                </a:moveTo>
                <a:lnTo>
                  <a:pt x="1654940" y="3683000"/>
                </a:lnTo>
                <a:lnTo>
                  <a:pt x="1928512" y="3416300"/>
                </a:lnTo>
                <a:lnTo>
                  <a:pt x="1958721" y="3441700"/>
                </a:lnTo>
                <a:lnTo>
                  <a:pt x="1928512" y="3441700"/>
                </a:lnTo>
                <a:lnTo>
                  <a:pt x="1739049" y="3632200"/>
                </a:lnTo>
                <a:lnTo>
                  <a:pt x="1764311" y="3657600"/>
                </a:lnTo>
                <a:lnTo>
                  <a:pt x="1708325" y="3657600"/>
                </a:lnTo>
                <a:lnTo>
                  <a:pt x="1681687" y="3683000"/>
                </a:lnTo>
                <a:close/>
              </a:path>
              <a:path w="1974215" h="5130800">
                <a:moveTo>
                  <a:pt x="698895" y="3822700"/>
                </a:moveTo>
                <a:lnTo>
                  <a:pt x="642800" y="3822700"/>
                </a:lnTo>
                <a:lnTo>
                  <a:pt x="832263" y="3632200"/>
                </a:lnTo>
                <a:lnTo>
                  <a:pt x="642800" y="3441700"/>
                </a:lnTo>
                <a:lnTo>
                  <a:pt x="668855" y="3441700"/>
                </a:lnTo>
                <a:lnTo>
                  <a:pt x="890318" y="3657600"/>
                </a:lnTo>
                <a:lnTo>
                  <a:pt x="863096" y="3657600"/>
                </a:lnTo>
                <a:lnTo>
                  <a:pt x="698895" y="3822700"/>
                </a:lnTo>
                <a:close/>
              </a:path>
              <a:path w="1974215" h="5130800">
                <a:moveTo>
                  <a:pt x="1973825" y="3492500"/>
                </a:moveTo>
                <a:lnTo>
                  <a:pt x="1928512" y="3441700"/>
                </a:lnTo>
                <a:lnTo>
                  <a:pt x="1958721" y="3441700"/>
                </a:lnTo>
                <a:lnTo>
                  <a:pt x="1973825" y="3454400"/>
                </a:lnTo>
                <a:lnTo>
                  <a:pt x="1973825" y="3492500"/>
                </a:lnTo>
                <a:close/>
              </a:path>
              <a:path w="1974215" h="5130800">
                <a:moveTo>
                  <a:pt x="491230" y="4038600"/>
                </a:moveTo>
                <a:lnTo>
                  <a:pt x="422614" y="4038600"/>
                </a:lnTo>
                <a:lnTo>
                  <a:pt x="612077" y="3848100"/>
                </a:lnTo>
                <a:lnTo>
                  <a:pt x="422614" y="3657600"/>
                </a:lnTo>
                <a:lnTo>
                  <a:pt x="478694" y="3657600"/>
                </a:lnTo>
                <a:lnTo>
                  <a:pt x="642800" y="3822700"/>
                </a:lnTo>
                <a:lnTo>
                  <a:pt x="698895" y="3822700"/>
                </a:lnTo>
                <a:lnTo>
                  <a:pt x="673633" y="3848100"/>
                </a:lnTo>
                <a:lnTo>
                  <a:pt x="711526" y="3886200"/>
                </a:lnTo>
                <a:lnTo>
                  <a:pt x="642800" y="3886200"/>
                </a:lnTo>
                <a:lnTo>
                  <a:pt x="491230" y="4038600"/>
                </a:lnTo>
                <a:close/>
              </a:path>
              <a:path w="1974215" h="5130800">
                <a:moveTo>
                  <a:pt x="916372" y="3708400"/>
                </a:moveTo>
                <a:lnTo>
                  <a:pt x="863096" y="3657600"/>
                </a:lnTo>
                <a:lnTo>
                  <a:pt x="890318" y="3657600"/>
                </a:lnTo>
                <a:lnTo>
                  <a:pt x="916372" y="3683000"/>
                </a:lnTo>
                <a:lnTo>
                  <a:pt x="942278" y="3683000"/>
                </a:lnTo>
                <a:lnTo>
                  <a:pt x="916372" y="3708400"/>
                </a:lnTo>
                <a:close/>
              </a:path>
              <a:path w="1974215" h="5130800">
                <a:moveTo>
                  <a:pt x="1776941" y="4038600"/>
                </a:moveTo>
                <a:lnTo>
                  <a:pt x="1708325" y="4038600"/>
                </a:lnTo>
                <a:lnTo>
                  <a:pt x="1897788" y="3848100"/>
                </a:lnTo>
                <a:lnTo>
                  <a:pt x="1708325" y="3657600"/>
                </a:lnTo>
                <a:lnTo>
                  <a:pt x="1764311" y="3657600"/>
                </a:lnTo>
                <a:lnTo>
                  <a:pt x="1928512" y="3822700"/>
                </a:lnTo>
                <a:lnTo>
                  <a:pt x="1973825" y="3822700"/>
                </a:lnTo>
                <a:lnTo>
                  <a:pt x="1973825" y="3835400"/>
                </a:lnTo>
                <a:lnTo>
                  <a:pt x="1959236" y="3848100"/>
                </a:lnTo>
                <a:lnTo>
                  <a:pt x="1973825" y="3860800"/>
                </a:lnTo>
                <a:lnTo>
                  <a:pt x="1973825" y="3886200"/>
                </a:lnTo>
                <a:lnTo>
                  <a:pt x="1928512" y="3886200"/>
                </a:lnTo>
                <a:lnTo>
                  <a:pt x="1776941" y="4038600"/>
                </a:lnTo>
                <a:close/>
              </a:path>
              <a:path w="1974215" h="5130800">
                <a:moveTo>
                  <a:pt x="1973825" y="3822700"/>
                </a:moveTo>
                <a:lnTo>
                  <a:pt x="1928512" y="3822700"/>
                </a:lnTo>
                <a:lnTo>
                  <a:pt x="1973825" y="3771900"/>
                </a:lnTo>
                <a:lnTo>
                  <a:pt x="1973825" y="3822700"/>
                </a:lnTo>
                <a:close/>
              </a:path>
              <a:path w="1974215" h="5130800">
                <a:moveTo>
                  <a:pt x="680106" y="4254500"/>
                </a:moveTo>
                <a:lnTo>
                  <a:pt x="642800" y="4254500"/>
                </a:lnTo>
                <a:lnTo>
                  <a:pt x="832263" y="4076700"/>
                </a:lnTo>
                <a:lnTo>
                  <a:pt x="642800" y="3886200"/>
                </a:lnTo>
                <a:lnTo>
                  <a:pt x="711526" y="3886200"/>
                </a:lnTo>
                <a:lnTo>
                  <a:pt x="863096" y="4038600"/>
                </a:lnTo>
                <a:lnTo>
                  <a:pt x="891502" y="4038600"/>
                </a:lnTo>
                <a:lnTo>
                  <a:pt x="680106" y="4254500"/>
                </a:lnTo>
                <a:close/>
              </a:path>
              <a:path w="1974215" h="5130800">
                <a:moveTo>
                  <a:pt x="1973825" y="3924300"/>
                </a:moveTo>
                <a:lnTo>
                  <a:pt x="1928512" y="3886200"/>
                </a:lnTo>
                <a:lnTo>
                  <a:pt x="1973825" y="3886200"/>
                </a:lnTo>
                <a:lnTo>
                  <a:pt x="1973825" y="3924300"/>
                </a:lnTo>
                <a:close/>
              </a:path>
              <a:path w="1974215" h="5130800">
                <a:moveTo>
                  <a:pt x="369338" y="5003800"/>
                </a:moveTo>
                <a:lnTo>
                  <a:pt x="136186" y="4762500"/>
                </a:lnTo>
                <a:lnTo>
                  <a:pt x="189462" y="4711700"/>
                </a:lnTo>
                <a:lnTo>
                  <a:pt x="0" y="4521200"/>
                </a:lnTo>
                <a:lnTo>
                  <a:pt x="0" y="4457700"/>
                </a:lnTo>
                <a:lnTo>
                  <a:pt x="189462" y="4267200"/>
                </a:lnTo>
                <a:lnTo>
                  <a:pt x="136186" y="4216400"/>
                </a:lnTo>
                <a:lnTo>
                  <a:pt x="369338" y="3987800"/>
                </a:lnTo>
                <a:lnTo>
                  <a:pt x="395976" y="4013200"/>
                </a:lnTo>
                <a:lnTo>
                  <a:pt x="369338" y="4013200"/>
                </a:lnTo>
                <a:lnTo>
                  <a:pt x="167019" y="4216400"/>
                </a:lnTo>
                <a:lnTo>
                  <a:pt x="254064" y="4305300"/>
                </a:lnTo>
                <a:lnTo>
                  <a:pt x="220295" y="4305300"/>
                </a:lnTo>
                <a:lnTo>
                  <a:pt x="30832" y="4495800"/>
                </a:lnTo>
                <a:lnTo>
                  <a:pt x="220295" y="4686300"/>
                </a:lnTo>
                <a:lnTo>
                  <a:pt x="245182" y="4686300"/>
                </a:lnTo>
                <a:lnTo>
                  <a:pt x="167019" y="4762500"/>
                </a:lnTo>
                <a:lnTo>
                  <a:pt x="369338" y="4965700"/>
                </a:lnTo>
                <a:lnTo>
                  <a:pt x="409295" y="4965700"/>
                </a:lnTo>
                <a:lnTo>
                  <a:pt x="369338" y="5003800"/>
                </a:lnTo>
                <a:close/>
              </a:path>
              <a:path w="1974215" h="5130800">
                <a:moveTo>
                  <a:pt x="891502" y="4038600"/>
                </a:moveTo>
                <a:lnTo>
                  <a:pt x="863096" y="4038600"/>
                </a:lnTo>
                <a:lnTo>
                  <a:pt x="916372" y="3987800"/>
                </a:lnTo>
                <a:lnTo>
                  <a:pt x="942278" y="4013200"/>
                </a:lnTo>
                <a:lnTo>
                  <a:pt x="916372" y="4013200"/>
                </a:lnTo>
                <a:lnTo>
                  <a:pt x="891502" y="4038600"/>
                </a:lnTo>
                <a:close/>
              </a:path>
              <a:path w="1974215" h="5130800">
                <a:moveTo>
                  <a:pt x="1354327" y="4457700"/>
                </a:moveTo>
                <a:lnTo>
                  <a:pt x="1285711" y="4457700"/>
                </a:lnTo>
                <a:lnTo>
                  <a:pt x="1475174" y="4267200"/>
                </a:lnTo>
                <a:lnTo>
                  <a:pt x="1421897" y="4216400"/>
                </a:lnTo>
                <a:lnTo>
                  <a:pt x="1655049" y="3987800"/>
                </a:lnTo>
                <a:lnTo>
                  <a:pt x="1681687" y="4013200"/>
                </a:lnTo>
                <a:lnTo>
                  <a:pt x="1654940" y="4013200"/>
                </a:lnTo>
                <a:lnTo>
                  <a:pt x="1452621" y="4216400"/>
                </a:lnTo>
                <a:lnTo>
                  <a:pt x="1539667" y="4305300"/>
                </a:lnTo>
                <a:lnTo>
                  <a:pt x="1505897" y="4305300"/>
                </a:lnTo>
                <a:lnTo>
                  <a:pt x="1354327" y="4457700"/>
                </a:lnTo>
                <a:close/>
              </a:path>
              <a:path w="1974215" h="5130800">
                <a:moveTo>
                  <a:pt x="642800" y="4292600"/>
                </a:moveTo>
                <a:lnTo>
                  <a:pt x="369338" y="4013200"/>
                </a:lnTo>
                <a:lnTo>
                  <a:pt x="395976" y="4013200"/>
                </a:lnTo>
                <a:lnTo>
                  <a:pt x="422614" y="4038600"/>
                </a:lnTo>
                <a:lnTo>
                  <a:pt x="491230" y="4038600"/>
                </a:lnTo>
                <a:lnTo>
                  <a:pt x="453338" y="4076700"/>
                </a:lnTo>
                <a:lnTo>
                  <a:pt x="642800" y="4254500"/>
                </a:lnTo>
                <a:lnTo>
                  <a:pt x="680106" y="4254500"/>
                </a:lnTo>
                <a:lnTo>
                  <a:pt x="642800" y="4292600"/>
                </a:lnTo>
                <a:close/>
              </a:path>
              <a:path w="1974215" h="5130800">
                <a:moveTo>
                  <a:pt x="953295" y="4965700"/>
                </a:moveTo>
                <a:lnTo>
                  <a:pt x="916372" y="4965700"/>
                </a:lnTo>
                <a:lnTo>
                  <a:pt x="1118691" y="4762500"/>
                </a:lnTo>
                <a:lnTo>
                  <a:pt x="845119" y="4495800"/>
                </a:lnTo>
                <a:lnTo>
                  <a:pt x="1118691" y="4216400"/>
                </a:lnTo>
                <a:lnTo>
                  <a:pt x="916372" y="4013200"/>
                </a:lnTo>
                <a:lnTo>
                  <a:pt x="942278" y="4013200"/>
                </a:lnTo>
                <a:lnTo>
                  <a:pt x="1149524" y="4216400"/>
                </a:lnTo>
                <a:lnTo>
                  <a:pt x="1096248" y="4267200"/>
                </a:lnTo>
                <a:lnTo>
                  <a:pt x="1134140" y="4305300"/>
                </a:lnTo>
                <a:lnTo>
                  <a:pt x="1065415" y="4305300"/>
                </a:lnTo>
                <a:lnTo>
                  <a:pt x="875952" y="4495800"/>
                </a:lnTo>
                <a:lnTo>
                  <a:pt x="1065415" y="4686300"/>
                </a:lnTo>
                <a:lnTo>
                  <a:pt x="1121618" y="4686300"/>
                </a:lnTo>
                <a:lnTo>
                  <a:pt x="1096357" y="4711700"/>
                </a:lnTo>
                <a:lnTo>
                  <a:pt x="1149633" y="4762500"/>
                </a:lnTo>
                <a:lnTo>
                  <a:pt x="953295" y="4965700"/>
                </a:lnTo>
                <a:close/>
              </a:path>
              <a:path w="1974215" h="5130800">
                <a:moveTo>
                  <a:pt x="1928512" y="4292600"/>
                </a:moveTo>
                <a:lnTo>
                  <a:pt x="1654940" y="4013200"/>
                </a:lnTo>
                <a:lnTo>
                  <a:pt x="1681687" y="4013200"/>
                </a:lnTo>
                <a:lnTo>
                  <a:pt x="1708325" y="4038600"/>
                </a:lnTo>
                <a:lnTo>
                  <a:pt x="1776941" y="4038600"/>
                </a:lnTo>
                <a:lnTo>
                  <a:pt x="1739049" y="4076700"/>
                </a:lnTo>
                <a:lnTo>
                  <a:pt x="1928512" y="4254500"/>
                </a:lnTo>
                <a:lnTo>
                  <a:pt x="1962497" y="4254500"/>
                </a:lnTo>
                <a:lnTo>
                  <a:pt x="1928512" y="4292600"/>
                </a:lnTo>
                <a:close/>
              </a:path>
              <a:path w="1974215" h="5130800">
                <a:moveTo>
                  <a:pt x="1962497" y="4254500"/>
                </a:moveTo>
                <a:lnTo>
                  <a:pt x="1928512" y="4254500"/>
                </a:lnTo>
                <a:lnTo>
                  <a:pt x="1973825" y="4216400"/>
                </a:lnTo>
                <a:lnTo>
                  <a:pt x="1973825" y="4241800"/>
                </a:lnTo>
                <a:lnTo>
                  <a:pt x="1962497" y="4254500"/>
                </a:lnTo>
                <a:close/>
              </a:path>
              <a:path w="1974215" h="5130800">
                <a:moveTo>
                  <a:pt x="245182" y="4686300"/>
                </a:moveTo>
                <a:lnTo>
                  <a:pt x="220295" y="4686300"/>
                </a:lnTo>
                <a:lnTo>
                  <a:pt x="409758" y="4495800"/>
                </a:lnTo>
                <a:lnTo>
                  <a:pt x="220295" y="4305300"/>
                </a:lnTo>
                <a:lnTo>
                  <a:pt x="254064" y="4305300"/>
                </a:lnTo>
                <a:lnTo>
                  <a:pt x="440590" y="4495800"/>
                </a:lnTo>
                <a:lnTo>
                  <a:pt x="245182" y="4686300"/>
                </a:lnTo>
                <a:close/>
              </a:path>
              <a:path w="1974215" h="5130800">
                <a:moveTo>
                  <a:pt x="1121618" y="4686300"/>
                </a:moveTo>
                <a:lnTo>
                  <a:pt x="1065415" y="4686300"/>
                </a:lnTo>
                <a:lnTo>
                  <a:pt x="1254878" y="4495800"/>
                </a:lnTo>
                <a:lnTo>
                  <a:pt x="1065415" y="4305300"/>
                </a:lnTo>
                <a:lnTo>
                  <a:pt x="1134140" y="4305300"/>
                </a:lnTo>
                <a:lnTo>
                  <a:pt x="1285711" y="4457700"/>
                </a:lnTo>
                <a:lnTo>
                  <a:pt x="1354327" y="4457700"/>
                </a:lnTo>
                <a:lnTo>
                  <a:pt x="1316434" y="4495800"/>
                </a:lnTo>
                <a:lnTo>
                  <a:pt x="1341696" y="4521200"/>
                </a:lnTo>
                <a:lnTo>
                  <a:pt x="1285820" y="4521200"/>
                </a:lnTo>
                <a:lnTo>
                  <a:pt x="1121618" y="4686300"/>
                </a:lnTo>
                <a:close/>
              </a:path>
              <a:path w="1974215" h="5130800">
                <a:moveTo>
                  <a:pt x="1530784" y="4686300"/>
                </a:moveTo>
                <a:lnTo>
                  <a:pt x="1505897" y="4686300"/>
                </a:lnTo>
                <a:lnTo>
                  <a:pt x="1695360" y="4495800"/>
                </a:lnTo>
                <a:lnTo>
                  <a:pt x="1505897" y="4305300"/>
                </a:lnTo>
                <a:lnTo>
                  <a:pt x="1539667" y="4305300"/>
                </a:lnTo>
                <a:lnTo>
                  <a:pt x="1726193" y="4495800"/>
                </a:lnTo>
                <a:lnTo>
                  <a:pt x="1530784" y="4686300"/>
                </a:lnTo>
                <a:close/>
              </a:path>
              <a:path w="1974215" h="5130800">
                <a:moveTo>
                  <a:pt x="1655158" y="5003800"/>
                </a:moveTo>
                <a:lnTo>
                  <a:pt x="1422006" y="4762500"/>
                </a:lnTo>
                <a:lnTo>
                  <a:pt x="1475283" y="4711700"/>
                </a:lnTo>
                <a:lnTo>
                  <a:pt x="1285820" y="4521200"/>
                </a:lnTo>
                <a:lnTo>
                  <a:pt x="1341696" y="4521200"/>
                </a:lnTo>
                <a:lnTo>
                  <a:pt x="1505897" y="4686300"/>
                </a:lnTo>
                <a:lnTo>
                  <a:pt x="1530784" y="4686300"/>
                </a:lnTo>
                <a:lnTo>
                  <a:pt x="1452621" y="4762500"/>
                </a:lnTo>
                <a:lnTo>
                  <a:pt x="1654940" y="4965700"/>
                </a:lnTo>
                <a:lnTo>
                  <a:pt x="1695115" y="4965700"/>
                </a:lnTo>
                <a:lnTo>
                  <a:pt x="1655158" y="5003800"/>
                </a:lnTo>
                <a:close/>
              </a:path>
              <a:path w="1974215" h="5130800">
                <a:moveTo>
                  <a:pt x="409295" y="4965700"/>
                </a:moveTo>
                <a:lnTo>
                  <a:pt x="369338" y="4965700"/>
                </a:lnTo>
                <a:lnTo>
                  <a:pt x="642800" y="4699000"/>
                </a:lnTo>
                <a:lnTo>
                  <a:pt x="668855" y="4724400"/>
                </a:lnTo>
                <a:lnTo>
                  <a:pt x="642800" y="4724400"/>
                </a:lnTo>
                <a:lnTo>
                  <a:pt x="453338" y="4914900"/>
                </a:lnTo>
                <a:lnTo>
                  <a:pt x="491230" y="4953000"/>
                </a:lnTo>
                <a:lnTo>
                  <a:pt x="422614" y="4953000"/>
                </a:lnTo>
                <a:lnTo>
                  <a:pt x="409295" y="4965700"/>
                </a:lnTo>
                <a:close/>
              </a:path>
              <a:path w="1974215" h="5130800">
                <a:moveTo>
                  <a:pt x="1695115" y="4965700"/>
                </a:moveTo>
                <a:lnTo>
                  <a:pt x="1654940" y="4965700"/>
                </a:lnTo>
                <a:lnTo>
                  <a:pt x="1928512" y="4699000"/>
                </a:lnTo>
                <a:lnTo>
                  <a:pt x="1958721" y="4724400"/>
                </a:lnTo>
                <a:lnTo>
                  <a:pt x="1928512" y="4724400"/>
                </a:lnTo>
                <a:lnTo>
                  <a:pt x="1739049" y="4914900"/>
                </a:lnTo>
                <a:lnTo>
                  <a:pt x="1776941" y="4953000"/>
                </a:lnTo>
                <a:lnTo>
                  <a:pt x="1708434" y="4953000"/>
                </a:lnTo>
                <a:lnTo>
                  <a:pt x="1695115" y="4965700"/>
                </a:lnTo>
                <a:close/>
              </a:path>
              <a:path w="1974215" h="5130800">
                <a:moveTo>
                  <a:pt x="700808" y="5105400"/>
                </a:moveTo>
                <a:lnTo>
                  <a:pt x="642800" y="5105400"/>
                </a:lnTo>
                <a:lnTo>
                  <a:pt x="832263" y="4914900"/>
                </a:lnTo>
                <a:lnTo>
                  <a:pt x="642800" y="4724400"/>
                </a:lnTo>
                <a:lnTo>
                  <a:pt x="668855" y="4724400"/>
                </a:lnTo>
                <a:lnTo>
                  <a:pt x="903345" y="4953000"/>
                </a:lnTo>
                <a:lnTo>
                  <a:pt x="863205" y="4953000"/>
                </a:lnTo>
                <a:lnTo>
                  <a:pt x="700808" y="5105400"/>
                </a:lnTo>
                <a:close/>
              </a:path>
              <a:path w="1974215" h="5130800">
                <a:moveTo>
                  <a:pt x="1973825" y="4775200"/>
                </a:moveTo>
                <a:lnTo>
                  <a:pt x="1928512" y="4724400"/>
                </a:lnTo>
                <a:lnTo>
                  <a:pt x="1958721" y="4724400"/>
                </a:lnTo>
                <a:lnTo>
                  <a:pt x="1973825" y="4737100"/>
                </a:lnTo>
                <a:lnTo>
                  <a:pt x="1973825" y="4775200"/>
                </a:lnTo>
                <a:close/>
              </a:path>
              <a:path w="1974215" h="5130800">
                <a:moveTo>
                  <a:pt x="673742" y="5130800"/>
                </a:moveTo>
                <a:lnTo>
                  <a:pt x="612077" y="5130800"/>
                </a:lnTo>
                <a:lnTo>
                  <a:pt x="422614" y="4953000"/>
                </a:lnTo>
                <a:lnTo>
                  <a:pt x="491230" y="4953000"/>
                </a:lnTo>
                <a:lnTo>
                  <a:pt x="642800" y="5105400"/>
                </a:lnTo>
                <a:lnTo>
                  <a:pt x="700808" y="5105400"/>
                </a:lnTo>
                <a:lnTo>
                  <a:pt x="673742" y="5130800"/>
                </a:lnTo>
                <a:close/>
              </a:path>
              <a:path w="1974215" h="5130800">
                <a:moveTo>
                  <a:pt x="916481" y="5003800"/>
                </a:moveTo>
                <a:lnTo>
                  <a:pt x="863205" y="4953000"/>
                </a:lnTo>
                <a:lnTo>
                  <a:pt x="903345" y="4953000"/>
                </a:lnTo>
                <a:lnTo>
                  <a:pt x="916372" y="4965700"/>
                </a:lnTo>
                <a:lnTo>
                  <a:pt x="953295" y="4965700"/>
                </a:lnTo>
                <a:lnTo>
                  <a:pt x="916481" y="5003800"/>
                </a:lnTo>
                <a:close/>
              </a:path>
              <a:path w="1974215" h="5130800">
                <a:moveTo>
                  <a:pt x="1959562" y="5130800"/>
                </a:moveTo>
                <a:lnTo>
                  <a:pt x="1897897" y="5130800"/>
                </a:lnTo>
                <a:lnTo>
                  <a:pt x="1708434" y="4953000"/>
                </a:lnTo>
                <a:lnTo>
                  <a:pt x="1776941" y="4953000"/>
                </a:lnTo>
                <a:lnTo>
                  <a:pt x="1928512" y="5105400"/>
                </a:lnTo>
                <a:lnTo>
                  <a:pt x="1973825" y="5105400"/>
                </a:lnTo>
                <a:lnTo>
                  <a:pt x="1973825" y="5118100"/>
                </a:lnTo>
                <a:lnTo>
                  <a:pt x="1959562" y="5130800"/>
                </a:lnTo>
                <a:close/>
              </a:path>
              <a:path w="1974215" h="5130800">
                <a:moveTo>
                  <a:pt x="1973825" y="5105400"/>
                </a:moveTo>
                <a:lnTo>
                  <a:pt x="1928512" y="5105400"/>
                </a:lnTo>
                <a:lnTo>
                  <a:pt x="1973825" y="5054600"/>
                </a:lnTo>
                <a:lnTo>
                  <a:pt x="1973825" y="5105400"/>
                </a:lnTo>
                <a:close/>
              </a:path>
            </a:pathLst>
          </a:custGeom>
          <a:solidFill>
            <a:srgbClr val="FAF4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100" b="1" i="0">
                <a:solidFill>
                  <a:srgbClr val="FAF4C6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FAF4C6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100" b="1" i="0">
                <a:solidFill>
                  <a:srgbClr val="FAF4C6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100" b="1" i="0">
                <a:solidFill>
                  <a:srgbClr val="FAF4C6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80798" y="299899"/>
            <a:ext cx="7391644" cy="1259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100" b="1" i="0">
                <a:solidFill>
                  <a:srgbClr val="FAF4C6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52333" y="2312682"/>
            <a:ext cx="8503920" cy="30613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rgbClr val="FAF4C6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5" Type="http://schemas.openxmlformats.org/officeDocument/2006/relationships/image" Target="../media/image10.png"/><Relationship Id="rId6" Type="http://schemas.openxmlformats.org/officeDocument/2006/relationships/image" Target="../media/image6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6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6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6.png"/><Relationship Id="rId4" Type="http://schemas.openxmlformats.org/officeDocument/2006/relationships/image" Target="../media/image14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6.png"/><Relationship Id="rId4" Type="http://schemas.openxmlformats.org/officeDocument/2006/relationships/image" Target="../media/image15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Relationship Id="rId4" Type="http://schemas.openxmlformats.org/officeDocument/2006/relationships/image" Target="../media/image20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21.png"/><Relationship Id="rId4" Type="http://schemas.openxmlformats.org/officeDocument/2006/relationships/image" Target="../media/image20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Relationship Id="rId3" Type="http://schemas.openxmlformats.org/officeDocument/2006/relationships/image" Target="../media/image21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21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Relationship Id="rId3" Type="http://schemas.openxmlformats.org/officeDocument/2006/relationships/image" Target="../media/image21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5950" spc="280"/>
              <a:t>Digital</a:t>
            </a:r>
            <a:r>
              <a:rPr dirty="0" sz="15950" spc="-409"/>
              <a:t> </a:t>
            </a:r>
            <a:r>
              <a:rPr dirty="0" sz="15950" spc="-1035"/>
              <a:t>Menu</a:t>
            </a:r>
            <a:endParaRPr sz="15950"/>
          </a:p>
        </p:txBody>
      </p:sp>
      <p:sp>
        <p:nvSpPr>
          <p:cNvPr id="3" name="object 3" descr=""/>
          <p:cNvSpPr txBox="1"/>
          <p:nvPr/>
        </p:nvSpPr>
        <p:spPr>
          <a:xfrm>
            <a:off x="1016000" y="8669976"/>
            <a:ext cx="4097020" cy="817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200" spc="-204">
                <a:solidFill>
                  <a:srgbClr val="FAF4C6"/>
                </a:solidFill>
                <a:latin typeface="Arial Black"/>
                <a:cs typeface="Arial Black"/>
              </a:rPr>
              <a:t>@Espetogrill</a:t>
            </a:r>
            <a:endParaRPr sz="52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363C1B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11216265" y="0"/>
            <a:ext cx="7067550" cy="10287000"/>
            <a:chOff x="11216265" y="0"/>
            <a:chExt cx="7067550" cy="1028700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216265" y="0"/>
              <a:ext cx="7067549" cy="10286998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1994455" y="445949"/>
              <a:ext cx="5514975" cy="1125855"/>
            </a:xfrm>
            <a:custGeom>
              <a:avLst/>
              <a:gdLst/>
              <a:ahLst/>
              <a:cxnLst/>
              <a:rect l="l" t="t" r="r" b="b"/>
              <a:pathLst>
                <a:path w="5514975" h="1125855">
                  <a:moveTo>
                    <a:pt x="5229604" y="1125792"/>
                  </a:moveTo>
                  <a:lnTo>
                    <a:pt x="285750" y="1125792"/>
                  </a:lnTo>
                  <a:lnTo>
                    <a:pt x="240779" y="1122232"/>
                  </a:lnTo>
                  <a:lnTo>
                    <a:pt x="197320" y="1111765"/>
                  </a:lnTo>
                  <a:lnTo>
                    <a:pt x="156142" y="1094708"/>
                  </a:lnTo>
                  <a:lnTo>
                    <a:pt x="118010" y="1071380"/>
                  </a:lnTo>
                  <a:lnTo>
                    <a:pt x="83694" y="1042097"/>
                  </a:lnTo>
                  <a:lnTo>
                    <a:pt x="54412" y="1007781"/>
                  </a:lnTo>
                  <a:lnTo>
                    <a:pt x="31083" y="969650"/>
                  </a:lnTo>
                  <a:lnTo>
                    <a:pt x="14027" y="928471"/>
                  </a:lnTo>
                  <a:lnTo>
                    <a:pt x="3560" y="885013"/>
                  </a:lnTo>
                  <a:lnTo>
                    <a:pt x="0" y="840042"/>
                  </a:lnTo>
                  <a:lnTo>
                    <a:pt x="0" y="285750"/>
                  </a:lnTo>
                  <a:lnTo>
                    <a:pt x="3560" y="240779"/>
                  </a:lnTo>
                  <a:lnTo>
                    <a:pt x="14027" y="197320"/>
                  </a:lnTo>
                  <a:lnTo>
                    <a:pt x="31083" y="156141"/>
                  </a:lnTo>
                  <a:lnTo>
                    <a:pt x="54412" y="118010"/>
                  </a:lnTo>
                  <a:lnTo>
                    <a:pt x="83694" y="83694"/>
                  </a:lnTo>
                  <a:lnTo>
                    <a:pt x="118010" y="54412"/>
                  </a:lnTo>
                  <a:lnTo>
                    <a:pt x="156142" y="31083"/>
                  </a:lnTo>
                  <a:lnTo>
                    <a:pt x="197320" y="14026"/>
                  </a:lnTo>
                  <a:lnTo>
                    <a:pt x="240779" y="3559"/>
                  </a:lnTo>
                  <a:lnTo>
                    <a:pt x="285750" y="0"/>
                  </a:lnTo>
                  <a:lnTo>
                    <a:pt x="5229604" y="0"/>
                  </a:lnTo>
                  <a:lnTo>
                    <a:pt x="5274575" y="3559"/>
                  </a:lnTo>
                  <a:lnTo>
                    <a:pt x="5318033" y="14026"/>
                  </a:lnTo>
                  <a:lnTo>
                    <a:pt x="5359212" y="31083"/>
                  </a:lnTo>
                  <a:lnTo>
                    <a:pt x="5397343" y="54412"/>
                  </a:lnTo>
                  <a:lnTo>
                    <a:pt x="5431659" y="83694"/>
                  </a:lnTo>
                  <a:lnTo>
                    <a:pt x="5460941" y="118010"/>
                  </a:lnTo>
                  <a:lnTo>
                    <a:pt x="5484270" y="156141"/>
                  </a:lnTo>
                  <a:lnTo>
                    <a:pt x="5501326" y="197320"/>
                  </a:lnTo>
                  <a:lnTo>
                    <a:pt x="5511793" y="240779"/>
                  </a:lnTo>
                  <a:lnTo>
                    <a:pt x="5514622" y="276511"/>
                  </a:lnTo>
                  <a:lnTo>
                    <a:pt x="5514622" y="849280"/>
                  </a:lnTo>
                  <a:lnTo>
                    <a:pt x="5501326" y="928471"/>
                  </a:lnTo>
                  <a:lnTo>
                    <a:pt x="5484270" y="969650"/>
                  </a:lnTo>
                  <a:lnTo>
                    <a:pt x="5460941" y="1007781"/>
                  </a:lnTo>
                  <a:lnTo>
                    <a:pt x="5431659" y="1042097"/>
                  </a:lnTo>
                  <a:lnTo>
                    <a:pt x="5397343" y="1071380"/>
                  </a:lnTo>
                  <a:lnTo>
                    <a:pt x="5359212" y="1094708"/>
                  </a:lnTo>
                  <a:lnTo>
                    <a:pt x="5318033" y="1111765"/>
                  </a:lnTo>
                  <a:lnTo>
                    <a:pt x="5274575" y="1122232"/>
                  </a:lnTo>
                  <a:lnTo>
                    <a:pt x="5229604" y="1125792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2137330" y="625920"/>
            <a:ext cx="5112385" cy="7467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660"/>
              </a:lnSpc>
            </a:pPr>
            <a:r>
              <a:rPr dirty="0" sz="1500" b="1">
                <a:solidFill>
                  <a:srgbClr val="0F0E0D"/>
                </a:solidFill>
                <a:latin typeface="Arial"/>
                <a:cs typeface="Arial"/>
              </a:rPr>
              <a:t>Drag</a:t>
            </a:r>
            <a:r>
              <a:rPr dirty="0" sz="1500" spc="-10" b="1">
                <a:solidFill>
                  <a:srgbClr val="0F0E0D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F0E0D"/>
                </a:solidFill>
                <a:latin typeface="Arial"/>
                <a:cs typeface="Arial"/>
              </a:rPr>
              <a:t>and</a:t>
            </a:r>
            <a:r>
              <a:rPr dirty="0" sz="1500" spc="-10" b="1">
                <a:solidFill>
                  <a:srgbClr val="0F0E0D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F0E0D"/>
                </a:solidFill>
                <a:latin typeface="Arial"/>
                <a:cs typeface="Arial"/>
              </a:rPr>
              <a:t>drop</a:t>
            </a:r>
            <a:r>
              <a:rPr dirty="0" sz="1500" spc="-10" b="1">
                <a:solidFill>
                  <a:srgbClr val="0F0E0D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F0E0D"/>
                </a:solidFill>
                <a:latin typeface="Arial"/>
                <a:cs typeface="Arial"/>
              </a:rPr>
              <a:t>your</a:t>
            </a:r>
            <a:r>
              <a:rPr dirty="0" sz="1500" spc="-10" b="1">
                <a:solidFill>
                  <a:srgbClr val="0F0E0D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F0E0D"/>
                </a:solidFill>
                <a:latin typeface="Arial"/>
                <a:cs typeface="Arial"/>
              </a:rPr>
              <a:t>background</a:t>
            </a:r>
            <a:r>
              <a:rPr dirty="0" sz="1500" spc="-5" b="1">
                <a:solidFill>
                  <a:srgbClr val="0F0E0D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F0E0D"/>
                </a:solidFill>
                <a:latin typeface="Arial"/>
                <a:cs typeface="Arial"/>
              </a:rPr>
              <a:t>photo!</a:t>
            </a:r>
            <a:r>
              <a:rPr dirty="0" sz="1500" spc="-10" b="1">
                <a:solidFill>
                  <a:srgbClr val="0F0E0D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F0E0D"/>
                </a:solidFill>
                <a:latin typeface="Arial"/>
                <a:cs typeface="Arial"/>
              </a:rPr>
              <a:t>Click</a:t>
            </a:r>
            <a:r>
              <a:rPr dirty="0" sz="1500" spc="-10" b="1">
                <a:solidFill>
                  <a:srgbClr val="0F0E0D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F0E0D"/>
                </a:solidFill>
                <a:latin typeface="Arial"/>
                <a:cs typeface="Arial"/>
              </a:rPr>
              <a:t>the</a:t>
            </a:r>
            <a:r>
              <a:rPr dirty="0" sz="1500" spc="-10" b="1">
                <a:solidFill>
                  <a:srgbClr val="0F0E0D"/>
                </a:solidFill>
                <a:latin typeface="Arial"/>
                <a:cs typeface="Arial"/>
              </a:rPr>
              <a:t> sample</a:t>
            </a:r>
            <a:endParaRPr sz="1500">
              <a:latin typeface="Arial"/>
              <a:cs typeface="Arial"/>
            </a:endParaRPr>
          </a:p>
          <a:p>
            <a:pPr marR="180340">
              <a:lnSpc>
                <a:spcPct val="116700"/>
              </a:lnSpc>
            </a:pPr>
            <a:r>
              <a:rPr dirty="0" sz="1500">
                <a:solidFill>
                  <a:srgbClr val="0F0E0D"/>
                </a:solidFill>
                <a:latin typeface="Arial MT"/>
                <a:cs typeface="Arial MT"/>
              </a:rPr>
              <a:t>photo</a:t>
            </a:r>
            <a:r>
              <a:rPr dirty="0" sz="1500" spc="-25">
                <a:solidFill>
                  <a:srgbClr val="0F0E0D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0F0E0D"/>
                </a:solidFill>
                <a:latin typeface="Arial MT"/>
                <a:cs typeface="Arial MT"/>
              </a:rPr>
              <a:t>or</a:t>
            </a:r>
            <a:r>
              <a:rPr dirty="0" sz="1500" spc="-25">
                <a:solidFill>
                  <a:srgbClr val="0F0E0D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0F0E0D"/>
                </a:solidFill>
                <a:latin typeface="Arial MT"/>
                <a:cs typeface="Arial MT"/>
              </a:rPr>
              <a:t>video</a:t>
            </a:r>
            <a:r>
              <a:rPr dirty="0" sz="1500" spc="-25">
                <a:solidFill>
                  <a:srgbClr val="0F0E0D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0F0E0D"/>
                </a:solidFill>
                <a:latin typeface="Arial MT"/>
                <a:cs typeface="Arial MT"/>
              </a:rPr>
              <a:t>and</a:t>
            </a:r>
            <a:r>
              <a:rPr dirty="0" sz="1500" spc="-25">
                <a:solidFill>
                  <a:srgbClr val="0F0E0D"/>
                </a:solidFill>
                <a:latin typeface="Arial MT"/>
                <a:cs typeface="Arial MT"/>
              </a:rPr>
              <a:t> </a:t>
            </a:r>
            <a:r>
              <a:rPr dirty="0" sz="1500" b="1">
                <a:solidFill>
                  <a:srgbClr val="0F0E0D"/>
                </a:solidFill>
                <a:latin typeface="Arial"/>
                <a:cs typeface="Arial"/>
              </a:rPr>
              <a:t>delete.</a:t>
            </a:r>
            <a:r>
              <a:rPr dirty="0" sz="1500" spc="-25" b="1">
                <a:solidFill>
                  <a:srgbClr val="0F0E0D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F0E0D"/>
                </a:solidFill>
                <a:latin typeface="Arial"/>
                <a:cs typeface="Arial"/>
              </a:rPr>
              <a:t>Select</a:t>
            </a:r>
            <a:r>
              <a:rPr dirty="0" sz="1500" spc="-25" b="1">
                <a:solidFill>
                  <a:srgbClr val="0F0E0D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F0E0D"/>
                </a:solidFill>
                <a:latin typeface="Arial"/>
                <a:cs typeface="Arial"/>
              </a:rPr>
              <a:t>yours</a:t>
            </a:r>
            <a:r>
              <a:rPr dirty="0" sz="1500" spc="-20" b="1">
                <a:solidFill>
                  <a:srgbClr val="0F0E0D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0F0E0D"/>
                </a:solidFill>
                <a:latin typeface="Arial MT"/>
                <a:cs typeface="Arial MT"/>
              </a:rPr>
              <a:t>from</a:t>
            </a:r>
            <a:r>
              <a:rPr dirty="0" sz="1500" spc="-25">
                <a:solidFill>
                  <a:srgbClr val="0F0E0D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0F0E0D"/>
                </a:solidFill>
                <a:latin typeface="Arial MT"/>
                <a:cs typeface="Arial MT"/>
              </a:rPr>
              <a:t>the</a:t>
            </a:r>
            <a:r>
              <a:rPr dirty="0" sz="1500" spc="-25">
                <a:solidFill>
                  <a:srgbClr val="0F0E0D"/>
                </a:solidFill>
                <a:latin typeface="Arial MT"/>
                <a:cs typeface="Arial MT"/>
              </a:rPr>
              <a:t> </a:t>
            </a:r>
            <a:r>
              <a:rPr dirty="0" sz="1500" spc="-10">
                <a:solidFill>
                  <a:srgbClr val="0F0E0D"/>
                </a:solidFill>
                <a:latin typeface="Arial MT"/>
                <a:cs typeface="Arial MT"/>
              </a:rPr>
              <a:t>Uploads </a:t>
            </a:r>
            <a:r>
              <a:rPr dirty="0" sz="1500">
                <a:solidFill>
                  <a:srgbClr val="0F0E0D"/>
                </a:solidFill>
                <a:latin typeface="Arial MT"/>
                <a:cs typeface="Arial MT"/>
              </a:rPr>
              <a:t>tab,</a:t>
            </a:r>
            <a:r>
              <a:rPr dirty="0" sz="1500" spc="-20">
                <a:solidFill>
                  <a:srgbClr val="0F0E0D"/>
                </a:solidFill>
                <a:latin typeface="Arial MT"/>
                <a:cs typeface="Arial MT"/>
              </a:rPr>
              <a:t> </a:t>
            </a:r>
            <a:r>
              <a:rPr dirty="0" sz="1500" b="1">
                <a:solidFill>
                  <a:srgbClr val="0F0E0D"/>
                </a:solidFill>
                <a:latin typeface="Arial"/>
                <a:cs typeface="Arial"/>
              </a:rPr>
              <a:t>drag,</a:t>
            </a:r>
            <a:r>
              <a:rPr dirty="0" sz="1500" spc="-15" b="1">
                <a:solidFill>
                  <a:srgbClr val="0F0E0D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0F0E0D"/>
                </a:solidFill>
                <a:latin typeface="Arial MT"/>
                <a:cs typeface="Arial MT"/>
              </a:rPr>
              <a:t>and</a:t>
            </a:r>
            <a:r>
              <a:rPr dirty="0" sz="1500" spc="-15">
                <a:solidFill>
                  <a:srgbClr val="0F0E0D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0F0E0D"/>
                </a:solidFill>
                <a:latin typeface="Arial MT"/>
                <a:cs typeface="Arial MT"/>
              </a:rPr>
              <a:t>then</a:t>
            </a:r>
            <a:r>
              <a:rPr dirty="0" sz="1500" spc="-20">
                <a:solidFill>
                  <a:srgbClr val="0F0E0D"/>
                </a:solidFill>
                <a:latin typeface="Arial MT"/>
                <a:cs typeface="Arial MT"/>
              </a:rPr>
              <a:t> </a:t>
            </a:r>
            <a:r>
              <a:rPr dirty="0" sz="1500" b="1">
                <a:solidFill>
                  <a:srgbClr val="0F0E0D"/>
                </a:solidFill>
                <a:latin typeface="Arial"/>
                <a:cs typeface="Arial"/>
              </a:rPr>
              <a:t>drop</a:t>
            </a:r>
            <a:r>
              <a:rPr dirty="0" sz="1500" spc="-15" b="1">
                <a:solidFill>
                  <a:srgbClr val="0F0E0D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0F0E0D"/>
                </a:solidFill>
                <a:latin typeface="Arial MT"/>
                <a:cs typeface="Arial MT"/>
              </a:rPr>
              <a:t>inside</a:t>
            </a:r>
            <a:r>
              <a:rPr dirty="0" sz="1500" spc="-15">
                <a:solidFill>
                  <a:srgbClr val="0F0E0D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0F0E0D"/>
                </a:solidFill>
                <a:latin typeface="Arial MT"/>
                <a:cs typeface="Arial MT"/>
              </a:rPr>
              <a:t>the</a:t>
            </a:r>
            <a:r>
              <a:rPr dirty="0" sz="1500" spc="-15">
                <a:solidFill>
                  <a:srgbClr val="0F0E0D"/>
                </a:solidFill>
                <a:latin typeface="Arial MT"/>
                <a:cs typeface="Arial MT"/>
              </a:rPr>
              <a:t> </a:t>
            </a:r>
            <a:r>
              <a:rPr dirty="0" sz="1500" spc="-10">
                <a:solidFill>
                  <a:srgbClr val="0F0E0D"/>
                </a:solidFill>
                <a:latin typeface="Arial MT"/>
                <a:cs typeface="Arial MT"/>
              </a:rPr>
              <a:t>frame!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731915" y="9172884"/>
            <a:ext cx="1833245" cy="6826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300" spc="-210">
                <a:solidFill>
                  <a:srgbClr val="FAF4C6"/>
                </a:solidFill>
                <a:latin typeface="Tahoma"/>
                <a:cs typeface="Tahoma"/>
              </a:rPr>
              <a:t>R$45.99</a:t>
            </a:r>
            <a:endParaRPr sz="4300">
              <a:latin typeface="Tahoma"/>
              <a:cs typeface="Tahoma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216265" y="0"/>
            <a:ext cx="7067549" cy="10286999"/>
          </a:xfrm>
          <a:prstGeom prst="rect">
            <a:avLst/>
          </a:prstGeom>
        </p:spPr>
      </p:pic>
      <p:grpSp>
        <p:nvGrpSpPr>
          <p:cNvPr id="9" name="object 9" descr=""/>
          <p:cNvGrpSpPr/>
          <p:nvPr/>
        </p:nvGrpSpPr>
        <p:grpSpPr>
          <a:xfrm>
            <a:off x="0" y="0"/>
            <a:ext cx="2002789" cy="10287000"/>
            <a:chOff x="0" y="0"/>
            <a:chExt cx="2002789" cy="10287000"/>
          </a:xfrm>
        </p:grpSpPr>
        <p:sp>
          <p:nvSpPr>
            <p:cNvPr id="10" name="object 10" descr=""/>
            <p:cNvSpPr/>
            <p:nvPr/>
          </p:nvSpPr>
          <p:spPr>
            <a:xfrm>
              <a:off x="0" y="544"/>
              <a:ext cx="1973580" cy="5142865"/>
            </a:xfrm>
            <a:custGeom>
              <a:avLst/>
              <a:gdLst/>
              <a:ahLst/>
              <a:cxnLst/>
              <a:rect l="l" t="t" r="r" b="b"/>
              <a:pathLst>
                <a:path w="1973580" h="5142865">
                  <a:moveTo>
                    <a:pt x="402338" y="987190"/>
                  </a:moveTo>
                  <a:lnTo>
                    <a:pt x="0" y="987190"/>
                  </a:lnTo>
                  <a:lnTo>
                    <a:pt x="0" y="965291"/>
                  </a:lnTo>
                  <a:lnTo>
                    <a:pt x="380548" y="965291"/>
                  </a:lnTo>
                  <a:lnTo>
                    <a:pt x="380548" y="306692"/>
                  </a:lnTo>
                  <a:lnTo>
                    <a:pt x="0" y="306692"/>
                  </a:lnTo>
                  <a:lnTo>
                    <a:pt x="0" y="284902"/>
                  </a:lnTo>
                  <a:lnTo>
                    <a:pt x="402338" y="284902"/>
                  </a:lnTo>
                  <a:lnTo>
                    <a:pt x="402338" y="987190"/>
                  </a:lnTo>
                  <a:close/>
                </a:path>
                <a:path w="1973580" h="5142865">
                  <a:moveTo>
                    <a:pt x="336423" y="921166"/>
                  </a:moveTo>
                  <a:lnTo>
                    <a:pt x="0" y="921166"/>
                  </a:lnTo>
                  <a:lnTo>
                    <a:pt x="0" y="899485"/>
                  </a:lnTo>
                  <a:lnTo>
                    <a:pt x="314634" y="899485"/>
                  </a:lnTo>
                  <a:lnTo>
                    <a:pt x="314634" y="372715"/>
                  </a:lnTo>
                  <a:lnTo>
                    <a:pt x="0" y="372715"/>
                  </a:lnTo>
                  <a:lnTo>
                    <a:pt x="0" y="350925"/>
                  </a:lnTo>
                  <a:lnTo>
                    <a:pt x="336423" y="350925"/>
                  </a:lnTo>
                  <a:lnTo>
                    <a:pt x="336423" y="921166"/>
                  </a:lnTo>
                  <a:close/>
                </a:path>
                <a:path w="1973580" h="5142865">
                  <a:moveTo>
                    <a:pt x="163194" y="748046"/>
                  </a:moveTo>
                  <a:lnTo>
                    <a:pt x="0" y="748046"/>
                  </a:lnTo>
                  <a:lnTo>
                    <a:pt x="0" y="524155"/>
                  </a:lnTo>
                  <a:lnTo>
                    <a:pt x="163194" y="524155"/>
                  </a:lnTo>
                  <a:lnTo>
                    <a:pt x="163194" y="748046"/>
                  </a:lnTo>
                  <a:close/>
                </a:path>
                <a:path w="1973580" h="5142865">
                  <a:moveTo>
                    <a:pt x="687349" y="158303"/>
                  </a:moveTo>
                  <a:lnTo>
                    <a:pt x="529046" y="0"/>
                  </a:lnTo>
                  <a:lnTo>
                    <a:pt x="845653" y="0"/>
                  </a:lnTo>
                  <a:lnTo>
                    <a:pt x="687349" y="158303"/>
                  </a:lnTo>
                  <a:close/>
                </a:path>
                <a:path w="1973580" h="5142865">
                  <a:moveTo>
                    <a:pt x="1688049" y="987190"/>
                  </a:moveTo>
                  <a:lnTo>
                    <a:pt x="985870" y="987190"/>
                  </a:lnTo>
                  <a:lnTo>
                    <a:pt x="985870" y="284902"/>
                  </a:lnTo>
                  <a:lnTo>
                    <a:pt x="1688049" y="284902"/>
                  </a:lnTo>
                  <a:lnTo>
                    <a:pt x="1688049" y="306692"/>
                  </a:lnTo>
                  <a:lnTo>
                    <a:pt x="1007661" y="306692"/>
                  </a:lnTo>
                  <a:lnTo>
                    <a:pt x="1007661" y="965291"/>
                  </a:lnTo>
                  <a:lnTo>
                    <a:pt x="1688049" y="965291"/>
                  </a:lnTo>
                  <a:lnTo>
                    <a:pt x="1688049" y="987190"/>
                  </a:lnTo>
                  <a:close/>
                </a:path>
                <a:path w="1973580" h="5142865">
                  <a:moveTo>
                    <a:pt x="1688049" y="965291"/>
                  </a:moveTo>
                  <a:lnTo>
                    <a:pt x="1666260" y="965291"/>
                  </a:lnTo>
                  <a:lnTo>
                    <a:pt x="1666260" y="306692"/>
                  </a:lnTo>
                  <a:lnTo>
                    <a:pt x="1688049" y="306692"/>
                  </a:lnTo>
                  <a:lnTo>
                    <a:pt x="1688049" y="965291"/>
                  </a:lnTo>
                  <a:close/>
                </a:path>
                <a:path w="1973580" h="5142865">
                  <a:moveTo>
                    <a:pt x="1622135" y="921166"/>
                  </a:moveTo>
                  <a:lnTo>
                    <a:pt x="1051785" y="921166"/>
                  </a:lnTo>
                  <a:lnTo>
                    <a:pt x="1051785" y="350925"/>
                  </a:lnTo>
                  <a:lnTo>
                    <a:pt x="1622135" y="350925"/>
                  </a:lnTo>
                  <a:lnTo>
                    <a:pt x="1622135" y="372715"/>
                  </a:lnTo>
                  <a:lnTo>
                    <a:pt x="1073575" y="372715"/>
                  </a:lnTo>
                  <a:lnTo>
                    <a:pt x="1073575" y="899485"/>
                  </a:lnTo>
                  <a:lnTo>
                    <a:pt x="1622135" y="899485"/>
                  </a:lnTo>
                  <a:lnTo>
                    <a:pt x="1622135" y="921166"/>
                  </a:lnTo>
                  <a:close/>
                </a:path>
                <a:path w="1973580" h="5142865">
                  <a:moveTo>
                    <a:pt x="1622135" y="899485"/>
                  </a:moveTo>
                  <a:lnTo>
                    <a:pt x="1600345" y="899485"/>
                  </a:lnTo>
                  <a:lnTo>
                    <a:pt x="1600345" y="372715"/>
                  </a:lnTo>
                  <a:lnTo>
                    <a:pt x="1622135" y="372715"/>
                  </a:lnTo>
                  <a:lnTo>
                    <a:pt x="1622135" y="899485"/>
                  </a:lnTo>
                  <a:close/>
                </a:path>
                <a:path w="1973580" h="5142865">
                  <a:moveTo>
                    <a:pt x="1448905" y="748046"/>
                  </a:moveTo>
                  <a:lnTo>
                    <a:pt x="1225014" y="748046"/>
                  </a:lnTo>
                  <a:lnTo>
                    <a:pt x="1225014" y="524155"/>
                  </a:lnTo>
                  <a:lnTo>
                    <a:pt x="1448905" y="524155"/>
                  </a:lnTo>
                  <a:lnTo>
                    <a:pt x="1448905" y="748046"/>
                  </a:lnTo>
                  <a:close/>
                </a:path>
                <a:path w="1973580" h="5142865">
                  <a:moveTo>
                    <a:pt x="1972952" y="1444014"/>
                  </a:moveTo>
                  <a:lnTo>
                    <a:pt x="1814648" y="1285711"/>
                  </a:lnTo>
                  <a:lnTo>
                    <a:pt x="1972952" y="1127408"/>
                  </a:lnTo>
                  <a:lnTo>
                    <a:pt x="1972952" y="1444014"/>
                  </a:lnTo>
                  <a:close/>
                </a:path>
                <a:path w="1973580" h="5142865">
                  <a:moveTo>
                    <a:pt x="687349" y="1444014"/>
                  </a:moveTo>
                  <a:lnTo>
                    <a:pt x="529046" y="1285711"/>
                  </a:lnTo>
                  <a:lnTo>
                    <a:pt x="687349" y="1127408"/>
                  </a:lnTo>
                  <a:lnTo>
                    <a:pt x="845653" y="1285711"/>
                  </a:lnTo>
                  <a:lnTo>
                    <a:pt x="687349" y="1444014"/>
                  </a:lnTo>
                  <a:close/>
                </a:path>
                <a:path w="1973580" h="5142865">
                  <a:moveTo>
                    <a:pt x="1972952" y="158303"/>
                  </a:moveTo>
                  <a:lnTo>
                    <a:pt x="1814648" y="0"/>
                  </a:lnTo>
                  <a:lnTo>
                    <a:pt x="1972952" y="0"/>
                  </a:lnTo>
                  <a:lnTo>
                    <a:pt x="1972952" y="158303"/>
                  </a:lnTo>
                  <a:close/>
                </a:path>
                <a:path w="1973580" h="5142865">
                  <a:moveTo>
                    <a:pt x="402338" y="2272792"/>
                  </a:moveTo>
                  <a:lnTo>
                    <a:pt x="0" y="2272792"/>
                  </a:lnTo>
                  <a:lnTo>
                    <a:pt x="0" y="2251002"/>
                  </a:lnTo>
                  <a:lnTo>
                    <a:pt x="380548" y="2251002"/>
                  </a:lnTo>
                  <a:lnTo>
                    <a:pt x="380548" y="1592403"/>
                  </a:lnTo>
                  <a:lnTo>
                    <a:pt x="0" y="1592403"/>
                  </a:lnTo>
                  <a:lnTo>
                    <a:pt x="0" y="1570614"/>
                  </a:lnTo>
                  <a:lnTo>
                    <a:pt x="402338" y="1570614"/>
                  </a:lnTo>
                  <a:lnTo>
                    <a:pt x="402338" y="2272792"/>
                  </a:lnTo>
                  <a:close/>
                </a:path>
                <a:path w="1973580" h="5142865">
                  <a:moveTo>
                    <a:pt x="336423" y="2206878"/>
                  </a:moveTo>
                  <a:lnTo>
                    <a:pt x="0" y="2206878"/>
                  </a:lnTo>
                  <a:lnTo>
                    <a:pt x="0" y="2185088"/>
                  </a:lnTo>
                  <a:lnTo>
                    <a:pt x="314634" y="2185088"/>
                  </a:lnTo>
                  <a:lnTo>
                    <a:pt x="314634" y="1658318"/>
                  </a:lnTo>
                  <a:lnTo>
                    <a:pt x="0" y="1658318"/>
                  </a:lnTo>
                  <a:lnTo>
                    <a:pt x="0" y="1636528"/>
                  </a:lnTo>
                  <a:lnTo>
                    <a:pt x="336423" y="1636528"/>
                  </a:lnTo>
                  <a:lnTo>
                    <a:pt x="336423" y="2206878"/>
                  </a:lnTo>
                  <a:close/>
                </a:path>
                <a:path w="1973580" h="5142865">
                  <a:moveTo>
                    <a:pt x="163194" y="2033648"/>
                  </a:moveTo>
                  <a:lnTo>
                    <a:pt x="0" y="2033648"/>
                  </a:lnTo>
                  <a:lnTo>
                    <a:pt x="0" y="1809757"/>
                  </a:lnTo>
                  <a:lnTo>
                    <a:pt x="163194" y="1809757"/>
                  </a:lnTo>
                  <a:lnTo>
                    <a:pt x="163194" y="2033648"/>
                  </a:lnTo>
                  <a:close/>
                </a:path>
                <a:path w="1973580" h="5142865">
                  <a:moveTo>
                    <a:pt x="1688049" y="2272792"/>
                  </a:moveTo>
                  <a:lnTo>
                    <a:pt x="985870" y="2272792"/>
                  </a:lnTo>
                  <a:lnTo>
                    <a:pt x="985870" y="1570614"/>
                  </a:lnTo>
                  <a:lnTo>
                    <a:pt x="1688049" y="1570614"/>
                  </a:lnTo>
                  <a:lnTo>
                    <a:pt x="1688049" y="1592403"/>
                  </a:lnTo>
                  <a:lnTo>
                    <a:pt x="1007661" y="1592403"/>
                  </a:lnTo>
                  <a:lnTo>
                    <a:pt x="1007661" y="2251002"/>
                  </a:lnTo>
                  <a:lnTo>
                    <a:pt x="1688049" y="2251002"/>
                  </a:lnTo>
                  <a:lnTo>
                    <a:pt x="1688049" y="2272792"/>
                  </a:lnTo>
                  <a:close/>
                </a:path>
                <a:path w="1973580" h="5142865">
                  <a:moveTo>
                    <a:pt x="1688049" y="2251002"/>
                  </a:moveTo>
                  <a:lnTo>
                    <a:pt x="1666260" y="2251002"/>
                  </a:lnTo>
                  <a:lnTo>
                    <a:pt x="1666260" y="1592403"/>
                  </a:lnTo>
                  <a:lnTo>
                    <a:pt x="1688049" y="1592403"/>
                  </a:lnTo>
                  <a:lnTo>
                    <a:pt x="1688049" y="2251002"/>
                  </a:lnTo>
                  <a:close/>
                </a:path>
                <a:path w="1973580" h="5142865">
                  <a:moveTo>
                    <a:pt x="1622135" y="2206878"/>
                  </a:moveTo>
                  <a:lnTo>
                    <a:pt x="1051785" y="2206878"/>
                  </a:lnTo>
                  <a:lnTo>
                    <a:pt x="1051785" y="1636528"/>
                  </a:lnTo>
                  <a:lnTo>
                    <a:pt x="1622135" y="1636528"/>
                  </a:lnTo>
                  <a:lnTo>
                    <a:pt x="1622135" y="1658318"/>
                  </a:lnTo>
                  <a:lnTo>
                    <a:pt x="1073575" y="1658318"/>
                  </a:lnTo>
                  <a:lnTo>
                    <a:pt x="1073575" y="2185088"/>
                  </a:lnTo>
                  <a:lnTo>
                    <a:pt x="1622135" y="2185088"/>
                  </a:lnTo>
                  <a:lnTo>
                    <a:pt x="1622135" y="2206878"/>
                  </a:lnTo>
                  <a:close/>
                </a:path>
                <a:path w="1973580" h="5142865">
                  <a:moveTo>
                    <a:pt x="1622135" y="2185088"/>
                  </a:moveTo>
                  <a:lnTo>
                    <a:pt x="1600345" y="2185088"/>
                  </a:lnTo>
                  <a:lnTo>
                    <a:pt x="1600345" y="1658318"/>
                  </a:lnTo>
                  <a:lnTo>
                    <a:pt x="1622135" y="1658318"/>
                  </a:lnTo>
                  <a:lnTo>
                    <a:pt x="1622135" y="2185088"/>
                  </a:lnTo>
                  <a:close/>
                </a:path>
                <a:path w="1973580" h="5142865">
                  <a:moveTo>
                    <a:pt x="1448905" y="2033648"/>
                  </a:moveTo>
                  <a:lnTo>
                    <a:pt x="1225014" y="2033648"/>
                  </a:lnTo>
                  <a:lnTo>
                    <a:pt x="1225014" y="1809757"/>
                  </a:lnTo>
                  <a:lnTo>
                    <a:pt x="1448905" y="1809757"/>
                  </a:lnTo>
                  <a:lnTo>
                    <a:pt x="1448905" y="2033648"/>
                  </a:lnTo>
                  <a:close/>
                </a:path>
                <a:path w="1973580" h="5142865">
                  <a:moveTo>
                    <a:pt x="1972952" y="2729617"/>
                  </a:moveTo>
                  <a:lnTo>
                    <a:pt x="1814648" y="2571313"/>
                  </a:lnTo>
                  <a:lnTo>
                    <a:pt x="1972952" y="2413010"/>
                  </a:lnTo>
                  <a:lnTo>
                    <a:pt x="1972952" y="2729617"/>
                  </a:lnTo>
                  <a:close/>
                </a:path>
                <a:path w="1973580" h="5142865">
                  <a:moveTo>
                    <a:pt x="687349" y="2729617"/>
                  </a:moveTo>
                  <a:lnTo>
                    <a:pt x="529046" y="2571313"/>
                  </a:lnTo>
                  <a:lnTo>
                    <a:pt x="687349" y="2413010"/>
                  </a:lnTo>
                  <a:lnTo>
                    <a:pt x="845653" y="2571313"/>
                  </a:lnTo>
                  <a:lnTo>
                    <a:pt x="687349" y="2729617"/>
                  </a:lnTo>
                  <a:close/>
                </a:path>
                <a:path w="1973580" h="5142865">
                  <a:moveTo>
                    <a:pt x="402338" y="3558504"/>
                  </a:moveTo>
                  <a:lnTo>
                    <a:pt x="0" y="3558504"/>
                  </a:lnTo>
                  <a:lnTo>
                    <a:pt x="0" y="3536714"/>
                  </a:lnTo>
                  <a:lnTo>
                    <a:pt x="380548" y="3536714"/>
                  </a:lnTo>
                  <a:lnTo>
                    <a:pt x="380548" y="2878115"/>
                  </a:lnTo>
                  <a:lnTo>
                    <a:pt x="0" y="2878115"/>
                  </a:lnTo>
                  <a:lnTo>
                    <a:pt x="0" y="2856325"/>
                  </a:lnTo>
                  <a:lnTo>
                    <a:pt x="402338" y="2856325"/>
                  </a:lnTo>
                  <a:lnTo>
                    <a:pt x="402338" y="3558504"/>
                  </a:lnTo>
                  <a:close/>
                </a:path>
                <a:path w="1973580" h="5142865">
                  <a:moveTo>
                    <a:pt x="336423" y="3492480"/>
                  </a:moveTo>
                  <a:lnTo>
                    <a:pt x="0" y="3492480"/>
                  </a:lnTo>
                  <a:lnTo>
                    <a:pt x="0" y="3470800"/>
                  </a:lnTo>
                  <a:lnTo>
                    <a:pt x="314634" y="3470800"/>
                  </a:lnTo>
                  <a:lnTo>
                    <a:pt x="314634" y="2944029"/>
                  </a:lnTo>
                  <a:lnTo>
                    <a:pt x="0" y="2944029"/>
                  </a:lnTo>
                  <a:lnTo>
                    <a:pt x="0" y="2922130"/>
                  </a:lnTo>
                  <a:lnTo>
                    <a:pt x="336423" y="2922130"/>
                  </a:lnTo>
                  <a:lnTo>
                    <a:pt x="336423" y="3492480"/>
                  </a:lnTo>
                  <a:close/>
                </a:path>
                <a:path w="1973580" h="5142865">
                  <a:moveTo>
                    <a:pt x="163194" y="3319360"/>
                  </a:moveTo>
                  <a:lnTo>
                    <a:pt x="0" y="3319360"/>
                  </a:lnTo>
                  <a:lnTo>
                    <a:pt x="0" y="3095469"/>
                  </a:lnTo>
                  <a:lnTo>
                    <a:pt x="163194" y="3095469"/>
                  </a:lnTo>
                  <a:lnTo>
                    <a:pt x="163194" y="3319360"/>
                  </a:lnTo>
                  <a:close/>
                </a:path>
                <a:path w="1973580" h="5142865">
                  <a:moveTo>
                    <a:pt x="1688049" y="3558504"/>
                  </a:moveTo>
                  <a:lnTo>
                    <a:pt x="985870" y="3558504"/>
                  </a:lnTo>
                  <a:lnTo>
                    <a:pt x="985870" y="2856325"/>
                  </a:lnTo>
                  <a:lnTo>
                    <a:pt x="1688049" y="2856325"/>
                  </a:lnTo>
                  <a:lnTo>
                    <a:pt x="1688049" y="2878115"/>
                  </a:lnTo>
                  <a:lnTo>
                    <a:pt x="1007661" y="2878115"/>
                  </a:lnTo>
                  <a:lnTo>
                    <a:pt x="1007661" y="3536714"/>
                  </a:lnTo>
                  <a:lnTo>
                    <a:pt x="1688049" y="3536714"/>
                  </a:lnTo>
                  <a:lnTo>
                    <a:pt x="1688049" y="3558504"/>
                  </a:lnTo>
                  <a:close/>
                </a:path>
                <a:path w="1973580" h="5142865">
                  <a:moveTo>
                    <a:pt x="1688049" y="3536714"/>
                  </a:moveTo>
                  <a:lnTo>
                    <a:pt x="1666260" y="3536714"/>
                  </a:lnTo>
                  <a:lnTo>
                    <a:pt x="1666260" y="2878115"/>
                  </a:lnTo>
                  <a:lnTo>
                    <a:pt x="1688049" y="2878115"/>
                  </a:lnTo>
                  <a:lnTo>
                    <a:pt x="1688049" y="3536714"/>
                  </a:lnTo>
                  <a:close/>
                </a:path>
                <a:path w="1973580" h="5142865">
                  <a:moveTo>
                    <a:pt x="1622135" y="3492480"/>
                  </a:moveTo>
                  <a:lnTo>
                    <a:pt x="1051785" y="3492480"/>
                  </a:lnTo>
                  <a:lnTo>
                    <a:pt x="1051785" y="2922130"/>
                  </a:lnTo>
                  <a:lnTo>
                    <a:pt x="1622135" y="2922130"/>
                  </a:lnTo>
                  <a:lnTo>
                    <a:pt x="1622135" y="2944029"/>
                  </a:lnTo>
                  <a:lnTo>
                    <a:pt x="1073575" y="2944029"/>
                  </a:lnTo>
                  <a:lnTo>
                    <a:pt x="1073575" y="3470800"/>
                  </a:lnTo>
                  <a:lnTo>
                    <a:pt x="1622135" y="3470800"/>
                  </a:lnTo>
                  <a:lnTo>
                    <a:pt x="1622135" y="3492480"/>
                  </a:lnTo>
                  <a:close/>
                </a:path>
                <a:path w="1973580" h="5142865">
                  <a:moveTo>
                    <a:pt x="1622135" y="3470800"/>
                  </a:moveTo>
                  <a:lnTo>
                    <a:pt x="1600345" y="3470800"/>
                  </a:lnTo>
                  <a:lnTo>
                    <a:pt x="1600345" y="2944029"/>
                  </a:lnTo>
                  <a:lnTo>
                    <a:pt x="1622135" y="2944029"/>
                  </a:lnTo>
                  <a:lnTo>
                    <a:pt x="1622135" y="3470800"/>
                  </a:lnTo>
                  <a:close/>
                </a:path>
                <a:path w="1973580" h="5142865">
                  <a:moveTo>
                    <a:pt x="1448905" y="3319360"/>
                  </a:moveTo>
                  <a:lnTo>
                    <a:pt x="1225014" y="3319360"/>
                  </a:lnTo>
                  <a:lnTo>
                    <a:pt x="1225014" y="3095469"/>
                  </a:lnTo>
                  <a:lnTo>
                    <a:pt x="1448905" y="3095469"/>
                  </a:lnTo>
                  <a:lnTo>
                    <a:pt x="1448905" y="3319360"/>
                  </a:lnTo>
                  <a:close/>
                </a:path>
                <a:path w="1973580" h="5142865">
                  <a:moveTo>
                    <a:pt x="1972952" y="4015328"/>
                  </a:moveTo>
                  <a:lnTo>
                    <a:pt x="1814648" y="3857025"/>
                  </a:lnTo>
                  <a:lnTo>
                    <a:pt x="1972952" y="3698721"/>
                  </a:lnTo>
                  <a:lnTo>
                    <a:pt x="1972952" y="4015328"/>
                  </a:lnTo>
                  <a:close/>
                </a:path>
                <a:path w="1973580" h="5142865">
                  <a:moveTo>
                    <a:pt x="687349" y="4015328"/>
                  </a:moveTo>
                  <a:lnTo>
                    <a:pt x="529046" y="3857025"/>
                  </a:lnTo>
                  <a:lnTo>
                    <a:pt x="687349" y="3698721"/>
                  </a:lnTo>
                  <a:lnTo>
                    <a:pt x="845653" y="3857025"/>
                  </a:lnTo>
                  <a:lnTo>
                    <a:pt x="687349" y="4015328"/>
                  </a:lnTo>
                  <a:close/>
                </a:path>
                <a:path w="1973580" h="5142865">
                  <a:moveTo>
                    <a:pt x="402338" y="4844106"/>
                  </a:moveTo>
                  <a:lnTo>
                    <a:pt x="0" y="4844106"/>
                  </a:lnTo>
                  <a:lnTo>
                    <a:pt x="0" y="4822317"/>
                  </a:lnTo>
                  <a:lnTo>
                    <a:pt x="380548" y="4822317"/>
                  </a:lnTo>
                  <a:lnTo>
                    <a:pt x="380548" y="4163718"/>
                  </a:lnTo>
                  <a:lnTo>
                    <a:pt x="0" y="4163718"/>
                  </a:lnTo>
                  <a:lnTo>
                    <a:pt x="0" y="4141927"/>
                  </a:lnTo>
                  <a:lnTo>
                    <a:pt x="402338" y="4141927"/>
                  </a:lnTo>
                  <a:lnTo>
                    <a:pt x="402338" y="4844106"/>
                  </a:lnTo>
                  <a:close/>
                </a:path>
                <a:path w="1973580" h="5142865">
                  <a:moveTo>
                    <a:pt x="336423" y="4778192"/>
                  </a:moveTo>
                  <a:lnTo>
                    <a:pt x="0" y="4778192"/>
                  </a:lnTo>
                  <a:lnTo>
                    <a:pt x="0" y="4756402"/>
                  </a:lnTo>
                  <a:lnTo>
                    <a:pt x="314634" y="4756402"/>
                  </a:lnTo>
                  <a:lnTo>
                    <a:pt x="314634" y="4229632"/>
                  </a:lnTo>
                  <a:lnTo>
                    <a:pt x="0" y="4229632"/>
                  </a:lnTo>
                  <a:lnTo>
                    <a:pt x="0" y="4207842"/>
                  </a:lnTo>
                  <a:lnTo>
                    <a:pt x="336423" y="4207842"/>
                  </a:lnTo>
                  <a:lnTo>
                    <a:pt x="336423" y="4778192"/>
                  </a:lnTo>
                  <a:close/>
                </a:path>
                <a:path w="1973580" h="5142865">
                  <a:moveTo>
                    <a:pt x="163194" y="4604962"/>
                  </a:moveTo>
                  <a:lnTo>
                    <a:pt x="0" y="4604962"/>
                  </a:lnTo>
                  <a:lnTo>
                    <a:pt x="0" y="4381071"/>
                  </a:lnTo>
                  <a:lnTo>
                    <a:pt x="163194" y="4381071"/>
                  </a:lnTo>
                  <a:lnTo>
                    <a:pt x="163194" y="4604962"/>
                  </a:lnTo>
                  <a:close/>
                </a:path>
                <a:path w="1973580" h="5142865">
                  <a:moveTo>
                    <a:pt x="1688049" y="4844106"/>
                  </a:moveTo>
                  <a:lnTo>
                    <a:pt x="985870" y="4844106"/>
                  </a:lnTo>
                  <a:lnTo>
                    <a:pt x="985870" y="4141927"/>
                  </a:lnTo>
                  <a:lnTo>
                    <a:pt x="1688049" y="4141927"/>
                  </a:lnTo>
                  <a:lnTo>
                    <a:pt x="1688049" y="4163718"/>
                  </a:lnTo>
                  <a:lnTo>
                    <a:pt x="1007661" y="4163718"/>
                  </a:lnTo>
                  <a:lnTo>
                    <a:pt x="1007661" y="4822317"/>
                  </a:lnTo>
                  <a:lnTo>
                    <a:pt x="1688049" y="4822317"/>
                  </a:lnTo>
                  <a:lnTo>
                    <a:pt x="1688049" y="4844106"/>
                  </a:lnTo>
                  <a:close/>
                </a:path>
                <a:path w="1973580" h="5142865">
                  <a:moveTo>
                    <a:pt x="1688049" y="4822317"/>
                  </a:moveTo>
                  <a:lnTo>
                    <a:pt x="1666260" y="4822317"/>
                  </a:lnTo>
                  <a:lnTo>
                    <a:pt x="1666260" y="4163718"/>
                  </a:lnTo>
                  <a:lnTo>
                    <a:pt x="1688049" y="4163718"/>
                  </a:lnTo>
                  <a:lnTo>
                    <a:pt x="1688049" y="4822317"/>
                  </a:lnTo>
                  <a:close/>
                </a:path>
                <a:path w="1973580" h="5142865">
                  <a:moveTo>
                    <a:pt x="1622135" y="4778192"/>
                  </a:moveTo>
                  <a:lnTo>
                    <a:pt x="1051785" y="4778192"/>
                  </a:lnTo>
                  <a:lnTo>
                    <a:pt x="1051785" y="4207842"/>
                  </a:lnTo>
                  <a:lnTo>
                    <a:pt x="1622135" y="4207842"/>
                  </a:lnTo>
                  <a:lnTo>
                    <a:pt x="1622135" y="4229632"/>
                  </a:lnTo>
                  <a:lnTo>
                    <a:pt x="1073575" y="4229632"/>
                  </a:lnTo>
                  <a:lnTo>
                    <a:pt x="1073575" y="4756402"/>
                  </a:lnTo>
                  <a:lnTo>
                    <a:pt x="1622135" y="4756402"/>
                  </a:lnTo>
                  <a:lnTo>
                    <a:pt x="1622135" y="4778192"/>
                  </a:lnTo>
                  <a:close/>
                </a:path>
                <a:path w="1973580" h="5142865">
                  <a:moveTo>
                    <a:pt x="1622135" y="4756402"/>
                  </a:moveTo>
                  <a:lnTo>
                    <a:pt x="1600345" y="4756402"/>
                  </a:lnTo>
                  <a:lnTo>
                    <a:pt x="1600345" y="4229632"/>
                  </a:lnTo>
                  <a:lnTo>
                    <a:pt x="1622135" y="4229632"/>
                  </a:lnTo>
                  <a:lnTo>
                    <a:pt x="1622135" y="4756402"/>
                  </a:lnTo>
                  <a:close/>
                </a:path>
                <a:path w="1973580" h="5142865">
                  <a:moveTo>
                    <a:pt x="1448905" y="4604962"/>
                  </a:moveTo>
                  <a:lnTo>
                    <a:pt x="1225014" y="4604962"/>
                  </a:lnTo>
                  <a:lnTo>
                    <a:pt x="1225014" y="4381071"/>
                  </a:lnTo>
                  <a:lnTo>
                    <a:pt x="1448905" y="4381071"/>
                  </a:lnTo>
                  <a:lnTo>
                    <a:pt x="1448905" y="4604962"/>
                  </a:lnTo>
                  <a:close/>
                </a:path>
                <a:path w="1973580" h="5142865">
                  <a:moveTo>
                    <a:pt x="1972952" y="5142627"/>
                  </a:moveTo>
                  <a:lnTo>
                    <a:pt x="1814648" y="5142627"/>
                  </a:lnTo>
                  <a:lnTo>
                    <a:pt x="1972952" y="4984324"/>
                  </a:lnTo>
                  <a:lnTo>
                    <a:pt x="1972952" y="5142627"/>
                  </a:lnTo>
                  <a:close/>
                </a:path>
                <a:path w="1973580" h="5142865">
                  <a:moveTo>
                    <a:pt x="845653" y="5142627"/>
                  </a:moveTo>
                  <a:lnTo>
                    <a:pt x="529046" y="5142627"/>
                  </a:lnTo>
                  <a:lnTo>
                    <a:pt x="687349" y="4984324"/>
                  </a:lnTo>
                  <a:lnTo>
                    <a:pt x="845653" y="5142627"/>
                  </a:lnTo>
                  <a:close/>
                </a:path>
              </a:pathLst>
            </a:custGeom>
            <a:solidFill>
              <a:srgbClr val="B94A2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0" y="544"/>
              <a:ext cx="1974214" cy="5130800"/>
            </a:xfrm>
            <a:custGeom>
              <a:avLst/>
              <a:gdLst/>
              <a:ahLst/>
              <a:cxnLst/>
              <a:rect l="l" t="t" r="r" b="b"/>
              <a:pathLst>
                <a:path w="1974214" h="5130800">
                  <a:moveTo>
                    <a:pt x="0" y="63500"/>
                  </a:moveTo>
                  <a:lnTo>
                    <a:pt x="0" y="12700"/>
                  </a:lnTo>
                  <a:lnTo>
                    <a:pt x="13606" y="0"/>
                  </a:lnTo>
                  <a:lnTo>
                    <a:pt x="75272" y="0"/>
                  </a:lnTo>
                  <a:lnTo>
                    <a:pt x="102322" y="25400"/>
                  </a:lnTo>
                  <a:lnTo>
                    <a:pt x="44439" y="25400"/>
                  </a:lnTo>
                  <a:lnTo>
                    <a:pt x="0" y="63500"/>
                  </a:lnTo>
                  <a:close/>
                </a:path>
                <a:path w="1974214" h="5130800">
                  <a:moveTo>
                    <a:pt x="1178580" y="177800"/>
                  </a:moveTo>
                  <a:lnTo>
                    <a:pt x="1109855" y="177800"/>
                  </a:lnTo>
                  <a:lnTo>
                    <a:pt x="1299318" y="0"/>
                  </a:lnTo>
                  <a:lnTo>
                    <a:pt x="1360983" y="0"/>
                  </a:lnTo>
                  <a:lnTo>
                    <a:pt x="1388034" y="25400"/>
                  </a:lnTo>
                  <a:lnTo>
                    <a:pt x="1330150" y="25400"/>
                  </a:lnTo>
                  <a:lnTo>
                    <a:pt x="1178580" y="177800"/>
                  </a:lnTo>
                  <a:close/>
                </a:path>
                <a:path w="1974214" h="5130800">
                  <a:moveTo>
                    <a:pt x="70603" y="406400"/>
                  </a:moveTo>
                  <a:lnTo>
                    <a:pt x="44439" y="406400"/>
                  </a:lnTo>
                  <a:lnTo>
                    <a:pt x="233902" y="215900"/>
                  </a:lnTo>
                  <a:lnTo>
                    <a:pt x="44439" y="25400"/>
                  </a:lnTo>
                  <a:lnTo>
                    <a:pt x="102322" y="25400"/>
                  </a:lnTo>
                  <a:lnTo>
                    <a:pt x="264626" y="177800"/>
                  </a:lnTo>
                  <a:lnTo>
                    <a:pt x="305093" y="177800"/>
                  </a:lnTo>
                  <a:lnTo>
                    <a:pt x="70603" y="406400"/>
                  </a:lnTo>
                  <a:close/>
                </a:path>
                <a:path w="1974214" h="5130800">
                  <a:moveTo>
                    <a:pt x="1356205" y="406400"/>
                  </a:moveTo>
                  <a:lnTo>
                    <a:pt x="1330150" y="406400"/>
                  </a:lnTo>
                  <a:lnTo>
                    <a:pt x="1519613" y="215900"/>
                  </a:lnTo>
                  <a:lnTo>
                    <a:pt x="1330150" y="25400"/>
                  </a:lnTo>
                  <a:lnTo>
                    <a:pt x="1388034" y="25400"/>
                  </a:lnTo>
                  <a:lnTo>
                    <a:pt x="1550337" y="177800"/>
                  </a:lnTo>
                  <a:lnTo>
                    <a:pt x="1590695" y="177800"/>
                  </a:lnTo>
                  <a:lnTo>
                    <a:pt x="1356205" y="406400"/>
                  </a:lnTo>
                  <a:close/>
                </a:path>
                <a:path w="1974214" h="5130800">
                  <a:moveTo>
                    <a:pt x="305093" y="177800"/>
                  </a:moveTo>
                  <a:lnTo>
                    <a:pt x="264626" y="177800"/>
                  </a:lnTo>
                  <a:lnTo>
                    <a:pt x="317902" y="127000"/>
                  </a:lnTo>
                  <a:lnTo>
                    <a:pt x="354716" y="165100"/>
                  </a:lnTo>
                  <a:lnTo>
                    <a:pt x="318120" y="165100"/>
                  </a:lnTo>
                  <a:lnTo>
                    <a:pt x="305093" y="177800"/>
                  </a:lnTo>
                  <a:close/>
                </a:path>
                <a:path w="1974214" h="5130800">
                  <a:moveTo>
                    <a:pt x="743429" y="609600"/>
                  </a:moveTo>
                  <a:lnTo>
                    <a:pt x="687240" y="609600"/>
                  </a:lnTo>
                  <a:lnTo>
                    <a:pt x="876703" y="419100"/>
                  </a:lnTo>
                  <a:lnTo>
                    <a:pt x="823427" y="368300"/>
                  </a:lnTo>
                  <a:lnTo>
                    <a:pt x="1056578" y="127000"/>
                  </a:lnTo>
                  <a:lnTo>
                    <a:pt x="1096536" y="165100"/>
                  </a:lnTo>
                  <a:lnTo>
                    <a:pt x="1056579" y="165100"/>
                  </a:lnTo>
                  <a:lnTo>
                    <a:pt x="854260" y="368300"/>
                  </a:lnTo>
                  <a:lnTo>
                    <a:pt x="932423" y="444500"/>
                  </a:lnTo>
                  <a:lnTo>
                    <a:pt x="907536" y="444500"/>
                  </a:lnTo>
                  <a:lnTo>
                    <a:pt x="743429" y="609600"/>
                  </a:lnTo>
                  <a:close/>
                </a:path>
                <a:path w="1974214" h="5130800">
                  <a:moveTo>
                    <a:pt x="1590695" y="177800"/>
                  </a:moveTo>
                  <a:lnTo>
                    <a:pt x="1550337" y="177800"/>
                  </a:lnTo>
                  <a:lnTo>
                    <a:pt x="1603614" y="127000"/>
                  </a:lnTo>
                  <a:lnTo>
                    <a:pt x="1640427" y="165100"/>
                  </a:lnTo>
                  <a:lnTo>
                    <a:pt x="1603722" y="165100"/>
                  </a:lnTo>
                  <a:lnTo>
                    <a:pt x="1590695" y="177800"/>
                  </a:lnTo>
                  <a:close/>
                </a:path>
                <a:path w="1974214" h="5130800">
                  <a:moveTo>
                    <a:pt x="343808" y="1117600"/>
                  </a:moveTo>
                  <a:lnTo>
                    <a:pt x="318120" y="1117600"/>
                  </a:lnTo>
                  <a:lnTo>
                    <a:pt x="520439" y="914400"/>
                  </a:lnTo>
                  <a:lnTo>
                    <a:pt x="246867" y="635000"/>
                  </a:lnTo>
                  <a:lnTo>
                    <a:pt x="520439" y="368300"/>
                  </a:lnTo>
                  <a:lnTo>
                    <a:pt x="318120" y="165100"/>
                  </a:lnTo>
                  <a:lnTo>
                    <a:pt x="354716" y="165100"/>
                  </a:lnTo>
                  <a:lnTo>
                    <a:pt x="551054" y="368300"/>
                  </a:lnTo>
                  <a:lnTo>
                    <a:pt x="497777" y="419100"/>
                  </a:lnTo>
                  <a:lnTo>
                    <a:pt x="523039" y="444500"/>
                  </a:lnTo>
                  <a:lnTo>
                    <a:pt x="467163" y="444500"/>
                  </a:lnTo>
                  <a:lnTo>
                    <a:pt x="277700" y="635000"/>
                  </a:lnTo>
                  <a:lnTo>
                    <a:pt x="467054" y="825500"/>
                  </a:lnTo>
                  <a:lnTo>
                    <a:pt x="524844" y="825500"/>
                  </a:lnTo>
                  <a:lnTo>
                    <a:pt x="497778" y="850900"/>
                  </a:lnTo>
                  <a:lnTo>
                    <a:pt x="551054" y="914400"/>
                  </a:lnTo>
                  <a:lnTo>
                    <a:pt x="343808" y="1117600"/>
                  </a:lnTo>
                  <a:close/>
                </a:path>
                <a:path w="1974214" h="5130800">
                  <a:moveTo>
                    <a:pt x="1330151" y="431800"/>
                  </a:moveTo>
                  <a:lnTo>
                    <a:pt x="1056579" y="165100"/>
                  </a:lnTo>
                  <a:lnTo>
                    <a:pt x="1096536" y="165100"/>
                  </a:lnTo>
                  <a:lnTo>
                    <a:pt x="1109855" y="177800"/>
                  </a:lnTo>
                  <a:lnTo>
                    <a:pt x="1178580" y="177800"/>
                  </a:lnTo>
                  <a:lnTo>
                    <a:pt x="1140688" y="215900"/>
                  </a:lnTo>
                  <a:lnTo>
                    <a:pt x="1330150" y="406400"/>
                  </a:lnTo>
                  <a:lnTo>
                    <a:pt x="1356205" y="406400"/>
                  </a:lnTo>
                  <a:lnTo>
                    <a:pt x="1330151" y="431800"/>
                  </a:lnTo>
                  <a:close/>
                </a:path>
                <a:path w="1974214" h="5130800">
                  <a:moveTo>
                    <a:pt x="1630173" y="1117600"/>
                  </a:moveTo>
                  <a:lnTo>
                    <a:pt x="1603722" y="1117600"/>
                  </a:lnTo>
                  <a:lnTo>
                    <a:pt x="1806042" y="914400"/>
                  </a:lnTo>
                  <a:lnTo>
                    <a:pt x="1532470" y="635000"/>
                  </a:lnTo>
                  <a:lnTo>
                    <a:pt x="1806042" y="368300"/>
                  </a:lnTo>
                  <a:lnTo>
                    <a:pt x="1603722" y="165100"/>
                  </a:lnTo>
                  <a:lnTo>
                    <a:pt x="1640427" y="165100"/>
                  </a:lnTo>
                  <a:lnTo>
                    <a:pt x="1836765" y="368300"/>
                  </a:lnTo>
                  <a:lnTo>
                    <a:pt x="1783489" y="419100"/>
                  </a:lnTo>
                  <a:lnTo>
                    <a:pt x="1808751" y="444500"/>
                  </a:lnTo>
                  <a:lnTo>
                    <a:pt x="1752765" y="444500"/>
                  </a:lnTo>
                  <a:lnTo>
                    <a:pt x="1563302" y="635000"/>
                  </a:lnTo>
                  <a:lnTo>
                    <a:pt x="1752765" y="825500"/>
                  </a:lnTo>
                  <a:lnTo>
                    <a:pt x="1811208" y="825500"/>
                  </a:lnTo>
                  <a:lnTo>
                    <a:pt x="1784142" y="850900"/>
                  </a:lnTo>
                  <a:lnTo>
                    <a:pt x="1837419" y="914400"/>
                  </a:lnTo>
                  <a:lnTo>
                    <a:pt x="1630173" y="1117600"/>
                  </a:lnTo>
                  <a:close/>
                </a:path>
                <a:path w="1974214" h="5130800">
                  <a:moveTo>
                    <a:pt x="44548" y="431800"/>
                  </a:moveTo>
                  <a:lnTo>
                    <a:pt x="0" y="393700"/>
                  </a:lnTo>
                  <a:lnTo>
                    <a:pt x="0" y="355600"/>
                  </a:lnTo>
                  <a:lnTo>
                    <a:pt x="44439" y="406400"/>
                  </a:lnTo>
                  <a:lnTo>
                    <a:pt x="70603" y="406400"/>
                  </a:lnTo>
                  <a:lnTo>
                    <a:pt x="44548" y="431800"/>
                  </a:lnTo>
                  <a:close/>
                </a:path>
                <a:path w="1974214" h="5130800">
                  <a:moveTo>
                    <a:pt x="524844" y="825500"/>
                  </a:moveTo>
                  <a:lnTo>
                    <a:pt x="467054" y="825500"/>
                  </a:lnTo>
                  <a:lnTo>
                    <a:pt x="656517" y="635000"/>
                  </a:lnTo>
                  <a:lnTo>
                    <a:pt x="467163" y="444500"/>
                  </a:lnTo>
                  <a:lnTo>
                    <a:pt x="523039" y="444500"/>
                  </a:lnTo>
                  <a:lnTo>
                    <a:pt x="687240" y="609600"/>
                  </a:lnTo>
                  <a:lnTo>
                    <a:pt x="743429" y="609600"/>
                  </a:lnTo>
                  <a:lnTo>
                    <a:pt x="718182" y="635000"/>
                  </a:lnTo>
                  <a:lnTo>
                    <a:pt x="756053" y="673100"/>
                  </a:lnTo>
                  <a:lnTo>
                    <a:pt x="687240" y="673100"/>
                  </a:lnTo>
                  <a:lnTo>
                    <a:pt x="524844" y="825500"/>
                  </a:lnTo>
                  <a:close/>
                </a:path>
                <a:path w="1974214" h="5130800">
                  <a:moveTo>
                    <a:pt x="941306" y="825500"/>
                  </a:moveTo>
                  <a:lnTo>
                    <a:pt x="907536" y="825500"/>
                  </a:lnTo>
                  <a:lnTo>
                    <a:pt x="1096999" y="635000"/>
                  </a:lnTo>
                  <a:lnTo>
                    <a:pt x="907536" y="444500"/>
                  </a:lnTo>
                  <a:lnTo>
                    <a:pt x="932423" y="444500"/>
                  </a:lnTo>
                  <a:lnTo>
                    <a:pt x="1127832" y="635000"/>
                  </a:lnTo>
                  <a:lnTo>
                    <a:pt x="941306" y="825500"/>
                  </a:lnTo>
                  <a:close/>
                </a:path>
                <a:path w="1974214" h="5130800">
                  <a:moveTo>
                    <a:pt x="1811208" y="825500"/>
                  </a:moveTo>
                  <a:lnTo>
                    <a:pt x="1752765" y="825500"/>
                  </a:lnTo>
                  <a:lnTo>
                    <a:pt x="1942228" y="635000"/>
                  </a:lnTo>
                  <a:lnTo>
                    <a:pt x="1752765" y="444500"/>
                  </a:lnTo>
                  <a:lnTo>
                    <a:pt x="1808751" y="444500"/>
                  </a:lnTo>
                  <a:lnTo>
                    <a:pt x="1972952" y="609600"/>
                  </a:lnTo>
                  <a:lnTo>
                    <a:pt x="1973605" y="609600"/>
                  </a:lnTo>
                  <a:lnTo>
                    <a:pt x="1973605" y="673100"/>
                  </a:lnTo>
                  <a:lnTo>
                    <a:pt x="1811208" y="825500"/>
                  </a:lnTo>
                  <a:close/>
                </a:path>
                <a:path w="1974214" h="5130800">
                  <a:moveTo>
                    <a:pt x="1056579" y="1143000"/>
                  </a:moveTo>
                  <a:lnTo>
                    <a:pt x="823427" y="914400"/>
                  </a:lnTo>
                  <a:lnTo>
                    <a:pt x="876704" y="850900"/>
                  </a:lnTo>
                  <a:lnTo>
                    <a:pt x="687240" y="673100"/>
                  </a:lnTo>
                  <a:lnTo>
                    <a:pt x="756053" y="673100"/>
                  </a:lnTo>
                  <a:lnTo>
                    <a:pt x="907536" y="825500"/>
                  </a:lnTo>
                  <a:lnTo>
                    <a:pt x="941306" y="825500"/>
                  </a:lnTo>
                  <a:lnTo>
                    <a:pt x="854260" y="914400"/>
                  </a:lnTo>
                  <a:lnTo>
                    <a:pt x="1056579" y="1117600"/>
                  </a:lnTo>
                  <a:lnTo>
                    <a:pt x="1083217" y="1117600"/>
                  </a:lnTo>
                  <a:lnTo>
                    <a:pt x="1056579" y="1143000"/>
                  </a:lnTo>
                  <a:close/>
                </a:path>
                <a:path w="1974214" h="5130800">
                  <a:moveTo>
                    <a:pt x="0" y="914400"/>
                  </a:moveTo>
                  <a:lnTo>
                    <a:pt x="0" y="889000"/>
                  </a:lnTo>
                  <a:lnTo>
                    <a:pt x="44548" y="838200"/>
                  </a:lnTo>
                  <a:lnTo>
                    <a:pt x="69418" y="863600"/>
                  </a:lnTo>
                  <a:lnTo>
                    <a:pt x="44439" y="863600"/>
                  </a:lnTo>
                  <a:lnTo>
                    <a:pt x="0" y="914400"/>
                  </a:lnTo>
                  <a:close/>
                </a:path>
                <a:path w="1974214" h="5130800">
                  <a:moveTo>
                    <a:pt x="1083217" y="1117600"/>
                  </a:moveTo>
                  <a:lnTo>
                    <a:pt x="1056579" y="1117600"/>
                  </a:lnTo>
                  <a:lnTo>
                    <a:pt x="1330151" y="838200"/>
                  </a:lnTo>
                  <a:lnTo>
                    <a:pt x="1355021" y="863600"/>
                  </a:lnTo>
                  <a:lnTo>
                    <a:pt x="1330151" y="863600"/>
                  </a:lnTo>
                  <a:lnTo>
                    <a:pt x="1140688" y="1054100"/>
                  </a:lnTo>
                  <a:lnTo>
                    <a:pt x="1178580" y="1092200"/>
                  </a:lnTo>
                  <a:lnTo>
                    <a:pt x="1109855" y="1092200"/>
                  </a:lnTo>
                  <a:lnTo>
                    <a:pt x="1083217" y="1117600"/>
                  </a:lnTo>
                  <a:close/>
                </a:path>
                <a:path w="1974214" h="5130800">
                  <a:moveTo>
                    <a:pt x="113056" y="1244600"/>
                  </a:moveTo>
                  <a:lnTo>
                    <a:pt x="44439" y="1244600"/>
                  </a:lnTo>
                  <a:lnTo>
                    <a:pt x="233902" y="1054100"/>
                  </a:lnTo>
                  <a:lnTo>
                    <a:pt x="44439" y="863600"/>
                  </a:lnTo>
                  <a:lnTo>
                    <a:pt x="69418" y="863600"/>
                  </a:lnTo>
                  <a:lnTo>
                    <a:pt x="293250" y="1092200"/>
                  </a:lnTo>
                  <a:lnTo>
                    <a:pt x="264626" y="1092200"/>
                  </a:lnTo>
                  <a:lnTo>
                    <a:pt x="113056" y="1244600"/>
                  </a:lnTo>
                  <a:close/>
                </a:path>
                <a:path w="1974214" h="5130800">
                  <a:moveTo>
                    <a:pt x="1399420" y="1244600"/>
                  </a:moveTo>
                  <a:lnTo>
                    <a:pt x="1330150" y="1244600"/>
                  </a:lnTo>
                  <a:lnTo>
                    <a:pt x="1519614" y="1054100"/>
                  </a:lnTo>
                  <a:lnTo>
                    <a:pt x="1330151" y="863600"/>
                  </a:lnTo>
                  <a:lnTo>
                    <a:pt x="1355021" y="863600"/>
                  </a:lnTo>
                  <a:lnTo>
                    <a:pt x="1578852" y="1092200"/>
                  </a:lnTo>
                  <a:lnTo>
                    <a:pt x="1550991" y="1092200"/>
                  </a:lnTo>
                  <a:lnTo>
                    <a:pt x="1399420" y="1244600"/>
                  </a:lnTo>
                  <a:close/>
                </a:path>
                <a:path w="1974214" h="5130800">
                  <a:moveTo>
                    <a:pt x="317903" y="1143000"/>
                  </a:moveTo>
                  <a:lnTo>
                    <a:pt x="264626" y="1092200"/>
                  </a:lnTo>
                  <a:lnTo>
                    <a:pt x="293250" y="1092200"/>
                  </a:lnTo>
                  <a:lnTo>
                    <a:pt x="318120" y="1117600"/>
                  </a:lnTo>
                  <a:lnTo>
                    <a:pt x="343808" y="1117600"/>
                  </a:lnTo>
                  <a:lnTo>
                    <a:pt x="317903" y="1143000"/>
                  </a:lnTo>
                  <a:close/>
                </a:path>
                <a:path w="1974214" h="5130800">
                  <a:moveTo>
                    <a:pt x="1165949" y="1473200"/>
                  </a:moveTo>
                  <a:lnTo>
                    <a:pt x="1109855" y="1473200"/>
                  </a:lnTo>
                  <a:lnTo>
                    <a:pt x="1299318" y="1282700"/>
                  </a:lnTo>
                  <a:lnTo>
                    <a:pt x="1109855" y="1092200"/>
                  </a:lnTo>
                  <a:lnTo>
                    <a:pt x="1178580" y="1092200"/>
                  </a:lnTo>
                  <a:lnTo>
                    <a:pt x="1330150" y="1244600"/>
                  </a:lnTo>
                  <a:lnTo>
                    <a:pt x="1399420" y="1244600"/>
                  </a:lnTo>
                  <a:lnTo>
                    <a:pt x="1361528" y="1282700"/>
                  </a:lnTo>
                  <a:lnTo>
                    <a:pt x="1386789" y="1308100"/>
                  </a:lnTo>
                  <a:lnTo>
                    <a:pt x="1330151" y="1308100"/>
                  </a:lnTo>
                  <a:lnTo>
                    <a:pt x="1165949" y="1473200"/>
                  </a:lnTo>
                  <a:close/>
                </a:path>
                <a:path w="1974214" h="5130800">
                  <a:moveTo>
                    <a:pt x="1604267" y="1143000"/>
                  </a:moveTo>
                  <a:lnTo>
                    <a:pt x="1550991" y="1092200"/>
                  </a:lnTo>
                  <a:lnTo>
                    <a:pt x="1578852" y="1092200"/>
                  </a:lnTo>
                  <a:lnTo>
                    <a:pt x="1603722" y="1117600"/>
                  </a:lnTo>
                  <a:lnTo>
                    <a:pt x="1630173" y="1117600"/>
                  </a:lnTo>
                  <a:lnTo>
                    <a:pt x="1604267" y="1143000"/>
                  </a:lnTo>
                  <a:close/>
                </a:path>
                <a:path w="1974214" h="5130800">
                  <a:moveTo>
                    <a:pt x="0" y="1358900"/>
                  </a:moveTo>
                  <a:lnTo>
                    <a:pt x="0" y="1295400"/>
                  </a:lnTo>
                  <a:lnTo>
                    <a:pt x="13715" y="1282700"/>
                  </a:lnTo>
                  <a:lnTo>
                    <a:pt x="0" y="1270000"/>
                  </a:lnTo>
                  <a:lnTo>
                    <a:pt x="0" y="1206500"/>
                  </a:lnTo>
                  <a:lnTo>
                    <a:pt x="44439" y="1244600"/>
                  </a:lnTo>
                  <a:lnTo>
                    <a:pt x="113056" y="1244600"/>
                  </a:lnTo>
                  <a:lnTo>
                    <a:pt x="75163" y="1282700"/>
                  </a:lnTo>
                  <a:lnTo>
                    <a:pt x="100425" y="1308100"/>
                  </a:lnTo>
                  <a:lnTo>
                    <a:pt x="44439" y="1308100"/>
                  </a:lnTo>
                  <a:lnTo>
                    <a:pt x="0" y="1358900"/>
                  </a:lnTo>
                  <a:close/>
                </a:path>
                <a:path w="1974214" h="5130800">
                  <a:moveTo>
                    <a:pt x="70603" y="1689100"/>
                  </a:moveTo>
                  <a:lnTo>
                    <a:pt x="44439" y="1689100"/>
                  </a:lnTo>
                  <a:lnTo>
                    <a:pt x="233902" y="1498600"/>
                  </a:lnTo>
                  <a:lnTo>
                    <a:pt x="44439" y="1308100"/>
                  </a:lnTo>
                  <a:lnTo>
                    <a:pt x="100425" y="1308100"/>
                  </a:lnTo>
                  <a:lnTo>
                    <a:pt x="264626" y="1473200"/>
                  </a:lnTo>
                  <a:lnTo>
                    <a:pt x="292065" y="1473200"/>
                  </a:lnTo>
                  <a:lnTo>
                    <a:pt x="70603" y="1689100"/>
                  </a:lnTo>
                  <a:close/>
                </a:path>
                <a:path w="1974214" h="5130800">
                  <a:moveTo>
                    <a:pt x="1356205" y="1689100"/>
                  </a:moveTo>
                  <a:lnTo>
                    <a:pt x="1330151" y="1689100"/>
                  </a:lnTo>
                  <a:lnTo>
                    <a:pt x="1519614" y="1498600"/>
                  </a:lnTo>
                  <a:lnTo>
                    <a:pt x="1330151" y="1308100"/>
                  </a:lnTo>
                  <a:lnTo>
                    <a:pt x="1386789" y="1308100"/>
                  </a:lnTo>
                  <a:lnTo>
                    <a:pt x="1550990" y="1473200"/>
                  </a:lnTo>
                  <a:lnTo>
                    <a:pt x="1577668" y="1473200"/>
                  </a:lnTo>
                  <a:lnTo>
                    <a:pt x="1356205" y="1689100"/>
                  </a:lnTo>
                  <a:close/>
                </a:path>
                <a:path w="1974214" h="5130800">
                  <a:moveTo>
                    <a:pt x="292065" y="1473200"/>
                  </a:moveTo>
                  <a:lnTo>
                    <a:pt x="264626" y="1473200"/>
                  </a:lnTo>
                  <a:lnTo>
                    <a:pt x="317902" y="1409700"/>
                  </a:lnTo>
                  <a:lnTo>
                    <a:pt x="354716" y="1447800"/>
                  </a:lnTo>
                  <a:lnTo>
                    <a:pt x="318120" y="1447800"/>
                  </a:lnTo>
                  <a:lnTo>
                    <a:pt x="292065" y="1473200"/>
                  </a:lnTo>
                  <a:close/>
                </a:path>
                <a:path w="1974214" h="5130800">
                  <a:moveTo>
                    <a:pt x="743335" y="1892300"/>
                  </a:moveTo>
                  <a:lnTo>
                    <a:pt x="687240" y="1892300"/>
                  </a:lnTo>
                  <a:lnTo>
                    <a:pt x="876703" y="1701800"/>
                  </a:lnTo>
                  <a:lnTo>
                    <a:pt x="823427" y="1651000"/>
                  </a:lnTo>
                  <a:lnTo>
                    <a:pt x="1056578" y="1409700"/>
                  </a:lnTo>
                  <a:lnTo>
                    <a:pt x="1088544" y="1447800"/>
                  </a:lnTo>
                  <a:lnTo>
                    <a:pt x="1056579" y="1447800"/>
                  </a:lnTo>
                  <a:lnTo>
                    <a:pt x="854260" y="1651000"/>
                  </a:lnTo>
                  <a:lnTo>
                    <a:pt x="932423" y="1727200"/>
                  </a:lnTo>
                  <a:lnTo>
                    <a:pt x="907536" y="1727200"/>
                  </a:lnTo>
                  <a:lnTo>
                    <a:pt x="743335" y="1892300"/>
                  </a:lnTo>
                  <a:close/>
                </a:path>
                <a:path w="1974214" h="5130800">
                  <a:moveTo>
                    <a:pt x="1577668" y="1473200"/>
                  </a:moveTo>
                  <a:lnTo>
                    <a:pt x="1550990" y="1473200"/>
                  </a:lnTo>
                  <a:lnTo>
                    <a:pt x="1604267" y="1409700"/>
                  </a:lnTo>
                  <a:lnTo>
                    <a:pt x="1641080" y="1447800"/>
                  </a:lnTo>
                  <a:lnTo>
                    <a:pt x="1603722" y="1447800"/>
                  </a:lnTo>
                  <a:lnTo>
                    <a:pt x="1577668" y="1473200"/>
                  </a:lnTo>
                  <a:close/>
                </a:path>
                <a:path w="1974214" h="5130800">
                  <a:moveTo>
                    <a:pt x="343808" y="2400300"/>
                  </a:moveTo>
                  <a:lnTo>
                    <a:pt x="318120" y="2400300"/>
                  </a:lnTo>
                  <a:lnTo>
                    <a:pt x="520439" y="2197100"/>
                  </a:lnTo>
                  <a:lnTo>
                    <a:pt x="246867" y="1917700"/>
                  </a:lnTo>
                  <a:lnTo>
                    <a:pt x="520439" y="1651000"/>
                  </a:lnTo>
                  <a:lnTo>
                    <a:pt x="318120" y="1447800"/>
                  </a:lnTo>
                  <a:lnTo>
                    <a:pt x="354716" y="1447800"/>
                  </a:lnTo>
                  <a:lnTo>
                    <a:pt x="551054" y="1651000"/>
                  </a:lnTo>
                  <a:lnTo>
                    <a:pt x="497777" y="1701800"/>
                  </a:lnTo>
                  <a:lnTo>
                    <a:pt x="523039" y="1727200"/>
                  </a:lnTo>
                  <a:lnTo>
                    <a:pt x="467054" y="1727200"/>
                  </a:lnTo>
                  <a:lnTo>
                    <a:pt x="277590" y="1917700"/>
                  </a:lnTo>
                  <a:lnTo>
                    <a:pt x="467054" y="2108200"/>
                  </a:lnTo>
                  <a:lnTo>
                    <a:pt x="535670" y="2108200"/>
                  </a:lnTo>
                  <a:lnTo>
                    <a:pt x="497778" y="2146300"/>
                  </a:lnTo>
                  <a:lnTo>
                    <a:pt x="551054" y="2197100"/>
                  </a:lnTo>
                  <a:lnTo>
                    <a:pt x="343808" y="2400300"/>
                  </a:lnTo>
                  <a:close/>
                </a:path>
                <a:path w="1974214" h="5130800">
                  <a:moveTo>
                    <a:pt x="1330151" y="1714500"/>
                  </a:moveTo>
                  <a:lnTo>
                    <a:pt x="1056579" y="1447800"/>
                  </a:lnTo>
                  <a:lnTo>
                    <a:pt x="1088544" y="1447800"/>
                  </a:lnTo>
                  <a:lnTo>
                    <a:pt x="1109855" y="1473200"/>
                  </a:lnTo>
                  <a:lnTo>
                    <a:pt x="1165949" y="1473200"/>
                  </a:lnTo>
                  <a:lnTo>
                    <a:pt x="1140688" y="1498600"/>
                  </a:lnTo>
                  <a:lnTo>
                    <a:pt x="1330151" y="1689100"/>
                  </a:lnTo>
                  <a:lnTo>
                    <a:pt x="1356205" y="1689100"/>
                  </a:lnTo>
                  <a:lnTo>
                    <a:pt x="1330151" y="1714500"/>
                  </a:lnTo>
                  <a:close/>
                </a:path>
                <a:path w="1974214" h="5130800">
                  <a:moveTo>
                    <a:pt x="1630173" y="2400300"/>
                  </a:moveTo>
                  <a:lnTo>
                    <a:pt x="1603722" y="2400300"/>
                  </a:lnTo>
                  <a:lnTo>
                    <a:pt x="1806042" y="2197100"/>
                  </a:lnTo>
                  <a:lnTo>
                    <a:pt x="1532470" y="1917700"/>
                  </a:lnTo>
                  <a:lnTo>
                    <a:pt x="1806042" y="1651000"/>
                  </a:lnTo>
                  <a:lnTo>
                    <a:pt x="1603722" y="1447800"/>
                  </a:lnTo>
                  <a:lnTo>
                    <a:pt x="1641080" y="1447800"/>
                  </a:lnTo>
                  <a:lnTo>
                    <a:pt x="1837418" y="1651000"/>
                  </a:lnTo>
                  <a:lnTo>
                    <a:pt x="1784142" y="1701800"/>
                  </a:lnTo>
                  <a:lnTo>
                    <a:pt x="1809404" y="1727200"/>
                  </a:lnTo>
                  <a:lnTo>
                    <a:pt x="1752765" y="1727200"/>
                  </a:lnTo>
                  <a:lnTo>
                    <a:pt x="1563302" y="1917700"/>
                  </a:lnTo>
                  <a:lnTo>
                    <a:pt x="1752765" y="2108200"/>
                  </a:lnTo>
                  <a:lnTo>
                    <a:pt x="1822035" y="2108200"/>
                  </a:lnTo>
                  <a:lnTo>
                    <a:pt x="1784142" y="2146300"/>
                  </a:lnTo>
                  <a:lnTo>
                    <a:pt x="1837419" y="2197100"/>
                  </a:lnTo>
                  <a:lnTo>
                    <a:pt x="1630173" y="2400300"/>
                  </a:lnTo>
                  <a:close/>
                </a:path>
                <a:path w="1974214" h="5130800">
                  <a:moveTo>
                    <a:pt x="44548" y="1714500"/>
                  </a:moveTo>
                  <a:lnTo>
                    <a:pt x="0" y="1676400"/>
                  </a:lnTo>
                  <a:lnTo>
                    <a:pt x="0" y="1638300"/>
                  </a:lnTo>
                  <a:lnTo>
                    <a:pt x="44439" y="1689100"/>
                  </a:lnTo>
                  <a:lnTo>
                    <a:pt x="70603" y="1689100"/>
                  </a:lnTo>
                  <a:lnTo>
                    <a:pt x="44548" y="1714500"/>
                  </a:lnTo>
                  <a:close/>
                </a:path>
                <a:path w="1974214" h="5130800">
                  <a:moveTo>
                    <a:pt x="535670" y="2108200"/>
                  </a:moveTo>
                  <a:lnTo>
                    <a:pt x="467054" y="2108200"/>
                  </a:lnTo>
                  <a:lnTo>
                    <a:pt x="656517" y="1917700"/>
                  </a:lnTo>
                  <a:lnTo>
                    <a:pt x="467054" y="1727200"/>
                  </a:lnTo>
                  <a:lnTo>
                    <a:pt x="523039" y="1727200"/>
                  </a:lnTo>
                  <a:lnTo>
                    <a:pt x="687240" y="1892300"/>
                  </a:lnTo>
                  <a:lnTo>
                    <a:pt x="743335" y="1892300"/>
                  </a:lnTo>
                  <a:lnTo>
                    <a:pt x="718073" y="1917700"/>
                  </a:lnTo>
                  <a:lnTo>
                    <a:pt x="755965" y="1955800"/>
                  </a:lnTo>
                  <a:lnTo>
                    <a:pt x="687240" y="1955800"/>
                  </a:lnTo>
                  <a:lnTo>
                    <a:pt x="535670" y="2108200"/>
                  </a:lnTo>
                  <a:close/>
                </a:path>
                <a:path w="1974214" h="5130800">
                  <a:moveTo>
                    <a:pt x="941306" y="2108200"/>
                  </a:moveTo>
                  <a:lnTo>
                    <a:pt x="907536" y="2108200"/>
                  </a:lnTo>
                  <a:lnTo>
                    <a:pt x="1096999" y="1917700"/>
                  </a:lnTo>
                  <a:lnTo>
                    <a:pt x="907536" y="1727200"/>
                  </a:lnTo>
                  <a:lnTo>
                    <a:pt x="932423" y="1727200"/>
                  </a:lnTo>
                  <a:lnTo>
                    <a:pt x="1127832" y="1917700"/>
                  </a:lnTo>
                  <a:lnTo>
                    <a:pt x="941306" y="2108200"/>
                  </a:lnTo>
                  <a:close/>
                </a:path>
                <a:path w="1974214" h="5130800">
                  <a:moveTo>
                    <a:pt x="1822035" y="2108200"/>
                  </a:moveTo>
                  <a:lnTo>
                    <a:pt x="1752765" y="2108200"/>
                  </a:lnTo>
                  <a:lnTo>
                    <a:pt x="1942228" y="1917700"/>
                  </a:lnTo>
                  <a:lnTo>
                    <a:pt x="1752765" y="1727200"/>
                  </a:lnTo>
                  <a:lnTo>
                    <a:pt x="1809404" y="1727200"/>
                  </a:lnTo>
                  <a:lnTo>
                    <a:pt x="1973605" y="1892300"/>
                  </a:lnTo>
                  <a:lnTo>
                    <a:pt x="1973605" y="1955800"/>
                  </a:lnTo>
                  <a:lnTo>
                    <a:pt x="1822035" y="2108200"/>
                  </a:lnTo>
                  <a:close/>
                </a:path>
                <a:path w="1974214" h="5130800">
                  <a:moveTo>
                    <a:pt x="1056579" y="2425700"/>
                  </a:moveTo>
                  <a:lnTo>
                    <a:pt x="823427" y="2197100"/>
                  </a:lnTo>
                  <a:lnTo>
                    <a:pt x="876704" y="2146300"/>
                  </a:lnTo>
                  <a:lnTo>
                    <a:pt x="687240" y="1955800"/>
                  </a:lnTo>
                  <a:lnTo>
                    <a:pt x="755965" y="1955800"/>
                  </a:lnTo>
                  <a:lnTo>
                    <a:pt x="907536" y="2108200"/>
                  </a:lnTo>
                  <a:lnTo>
                    <a:pt x="941306" y="2108200"/>
                  </a:lnTo>
                  <a:lnTo>
                    <a:pt x="854260" y="2197100"/>
                  </a:lnTo>
                  <a:lnTo>
                    <a:pt x="1056579" y="2400300"/>
                  </a:lnTo>
                  <a:lnTo>
                    <a:pt x="1083217" y="2400300"/>
                  </a:lnTo>
                  <a:lnTo>
                    <a:pt x="1056579" y="2425700"/>
                  </a:lnTo>
                  <a:close/>
                </a:path>
                <a:path w="1974214" h="5130800">
                  <a:moveTo>
                    <a:pt x="0" y="2197100"/>
                  </a:moveTo>
                  <a:lnTo>
                    <a:pt x="0" y="2171700"/>
                  </a:lnTo>
                  <a:lnTo>
                    <a:pt x="44548" y="2120900"/>
                  </a:lnTo>
                  <a:lnTo>
                    <a:pt x="81854" y="2159000"/>
                  </a:lnTo>
                  <a:lnTo>
                    <a:pt x="44548" y="2159000"/>
                  </a:lnTo>
                  <a:lnTo>
                    <a:pt x="0" y="2197100"/>
                  </a:lnTo>
                  <a:close/>
                </a:path>
                <a:path w="1974214" h="5130800">
                  <a:moveTo>
                    <a:pt x="1083217" y="2400300"/>
                  </a:moveTo>
                  <a:lnTo>
                    <a:pt x="1056579" y="2400300"/>
                  </a:lnTo>
                  <a:lnTo>
                    <a:pt x="1330151" y="2120900"/>
                  </a:lnTo>
                  <a:lnTo>
                    <a:pt x="1367456" y="2159000"/>
                  </a:lnTo>
                  <a:lnTo>
                    <a:pt x="1330151" y="2159000"/>
                  </a:lnTo>
                  <a:lnTo>
                    <a:pt x="1140688" y="2349500"/>
                  </a:lnTo>
                  <a:lnTo>
                    <a:pt x="1165949" y="2374900"/>
                  </a:lnTo>
                  <a:lnTo>
                    <a:pt x="1109855" y="2374900"/>
                  </a:lnTo>
                  <a:lnTo>
                    <a:pt x="1083217" y="2400300"/>
                  </a:lnTo>
                  <a:close/>
                </a:path>
                <a:path w="1974214" h="5130800">
                  <a:moveTo>
                    <a:pt x="100425" y="2540000"/>
                  </a:moveTo>
                  <a:lnTo>
                    <a:pt x="44548" y="2540000"/>
                  </a:lnTo>
                  <a:lnTo>
                    <a:pt x="234011" y="2349500"/>
                  </a:lnTo>
                  <a:lnTo>
                    <a:pt x="44548" y="2159000"/>
                  </a:lnTo>
                  <a:lnTo>
                    <a:pt x="81854" y="2159000"/>
                  </a:lnTo>
                  <a:lnTo>
                    <a:pt x="293250" y="2374900"/>
                  </a:lnTo>
                  <a:lnTo>
                    <a:pt x="264626" y="2374900"/>
                  </a:lnTo>
                  <a:lnTo>
                    <a:pt x="100425" y="2540000"/>
                  </a:lnTo>
                  <a:close/>
                </a:path>
                <a:path w="1974214" h="5130800">
                  <a:moveTo>
                    <a:pt x="1386789" y="2540000"/>
                  </a:moveTo>
                  <a:lnTo>
                    <a:pt x="1330150" y="2540000"/>
                  </a:lnTo>
                  <a:lnTo>
                    <a:pt x="1519614" y="2349500"/>
                  </a:lnTo>
                  <a:lnTo>
                    <a:pt x="1330151" y="2159000"/>
                  </a:lnTo>
                  <a:lnTo>
                    <a:pt x="1367456" y="2159000"/>
                  </a:lnTo>
                  <a:lnTo>
                    <a:pt x="1578852" y="2374900"/>
                  </a:lnTo>
                  <a:lnTo>
                    <a:pt x="1550991" y="2374900"/>
                  </a:lnTo>
                  <a:lnTo>
                    <a:pt x="1386789" y="2540000"/>
                  </a:lnTo>
                  <a:close/>
                </a:path>
                <a:path w="1974214" h="5130800">
                  <a:moveTo>
                    <a:pt x="317903" y="2425700"/>
                  </a:moveTo>
                  <a:lnTo>
                    <a:pt x="264626" y="2374900"/>
                  </a:lnTo>
                  <a:lnTo>
                    <a:pt x="293250" y="2374900"/>
                  </a:lnTo>
                  <a:lnTo>
                    <a:pt x="318120" y="2400300"/>
                  </a:lnTo>
                  <a:lnTo>
                    <a:pt x="343808" y="2400300"/>
                  </a:lnTo>
                  <a:lnTo>
                    <a:pt x="317903" y="2425700"/>
                  </a:lnTo>
                  <a:close/>
                </a:path>
                <a:path w="1974214" h="5130800">
                  <a:moveTo>
                    <a:pt x="1165949" y="2755900"/>
                  </a:moveTo>
                  <a:lnTo>
                    <a:pt x="1109855" y="2755900"/>
                  </a:lnTo>
                  <a:lnTo>
                    <a:pt x="1299318" y="2565400"/>
                  </a:lnTo>
                  <a:lnTo>
                    <a:pt x="1109855" y="2374900"/>
                  </a:lnTo>
                  <a:lnTo>
                    <a:pt x="1165949" y="2374900"/>
                  </a:lnTo>
                  <a:lnTo>
                    <a:pt x="1330150" y="2540000"/>
                  </a:lnTo>
                  <a:lnTo>
                    <a:pt x="1386789" y="2540000"/>
                  </a:lnTo>
                  <a:lnTo>
                    <a:pt x="1361528" y="2565400"/>
                  </a:lnTo>
                  <a:lnTo>
                    <a:pt x="1386789" y="2590800"/>
                  </a:lnTo>
                  <a:lnTo>
                    <a:pt x="1330151" y="2590800"/>
                  </a:lnTo>
                  <a:lnTo>
                    <a:pt x="1165949" y="2755900"/>
                  </a:lnTo>
                  <a:close/>
                </a:path>
                <a:path w="1974214" h="5130800">
                  <a:moveTo>
                    <a:pt x="1604267" y="2425700"/>
                  </a:moveTo>
                  <a:lnTo>
                    <a:pt x="1550991" y="2374900"/>
                  </a:lnTo>
                  <a:lnTo>
                    <a:pt x="1578852" y="2374900"/>
                  </a:lnTo>
                  <a:lnTo>
                    <a:pt x="1603722" y="2400300"/>
                  </a:lnTo>
                  <a:lnTo>
                    <a:pt x="1630173" y="2400300"/>
                  </a:lnTo>
                  <a:lnTo>
                    <a:pt x="1604267" y="2425700"/>
                  </a:lnTo>
                  <a:close/>
                </a:path>
                <a:path w="1974214" h="5130800">
                  <a:moveTo>
                    <a:pt x="0" y="2641600"/>
                  </a:moveTo>
                  <a:lnTo>
                    <a:pt x="0" y="2578100"/>
                  </a:lnTo>
                  <a:lnTo>
                    <a:pt x="13715" y="2565400"/>
                  </a:lnTo>
                  <a:lnTo>
                    <a:pt x="0" y="2552700"/>
                  </a:lnTo>
                  <a:lnTo>
                    <a:pt x="0" y="2489200"/>
                  </a:lnTo>
                  <a:lnTo>
                    <a:pt x="44548" y="2540000"/>
                  </a:lnTo>
                  <a:lnTo>
                    <a:pt x="100425" y="2540000"/>
                  </a:lnTo>
                  <a:lnTo>
                    <a:pt x="75163" y="2565400"/>
                  </a:lnTo>
                  <a:lnTo>
                    <a:pt x="100425" y="2590800"/>
                  </a:lnTo>
                  <a:lnTo>
                    <a:pt x="44439" y="2590800"/>
                  </a:lnTo>
                  <a:lnTo>
                    <a:pt x="0" y="2641600"/>
                  </a:lnTo>
                  <a:close/>
                </a:path>
                <a:path w="1974214" h="5130800">
                  <a:moveTo>
                    <a:pt x="81854" y="2971800"/>
                  </a:moveTo>
                  <a:lnTo>
                    <a:pt x="44439" y="2971800"/>
                  </a:lnTo>
                  <a:lnTo>
                    <a:pt x="233902" y="2781300"/>
                  </a:lnTo>
                  <a:lnTo>
                    <a:pt x="44439" y="2590800"/>
                  </a:lnTo>
                  <a:lnTo>
                    <a:pt x="100425" y="2590800"/>
                  </a:lnTo>
                  <a:lnTo>
                    <a:pt x="264626" y="2755900"/>
                  </a:lnTo>
                  <a:lnTo>
                    <a:pt x="293250" y="2755900"/>
                  </a:lnTo>
                  <a:lnTo>
                    <a:pt x="81854" y="2971800"/>
                  </a:lnTo>
                  <a:close/>
                </a:path>
                <a:path w="1974214" h="5130800">
                  <a:moveTo>
                    <a:pt x="1367456" y="2971800"/>
                  </a:moveTo>
                  <a:lnTo>
                    <a:pt x="1330151" y="2971800"/>
                  </a:lnTo>
                  <a:lnTo>
                    <a:pt x="1519614" y="2781300"/>
                  </a:lnTo>
                  <a:lnTo>
                    <a:pt x="1330151" y="2590800"/>
                  </a:lnTo>
                  <a:lnTo>
                    <a:pt x="1386789" y="2590800"/>
                  </a:lnTo>
                  <a:lnTo>
                    <a:pt x="1550990" y="2755900"/>
                  </a:lnTo>
                  <a:lnTo>
                    <a:pt x="1578852" y="2755900"/>
                  </a:lnTo>
                  <a:lnTo>
                    <a:pt x="1367456" y="2971800"/>
                  </a:lnTo>
                  <a:close/>
                </a:path>
                <a:path w="1974214" h="5130800">
                  <a:moveTo>
                    <a:pt x="293250" y="2755900"/>
                  </a:moveTo>
                  <a:lnTo>
                    <a:pt x="264626" y="2755900"/>
                  </a:lnTo>
                  <a:lnTo>
                    <a:pt x="317902" y="2705100"/>
                  </a:lnTo>
                  <a:lnTo>
                    <a:pt x="343808" y="2730500"/>
                  </a:lnTo>
                  <a:lnTo>
                    <a:pt x="318120" y="2730500"/>
                  </a:lnTo>
                  <a:lnTo>
                    <a:pt x="293250" y="2755900"/>
                  </a:lnTo>
                  <a:close/>
                </a:path>
                <a:path w="1974214" h="5130800">
                  <a:moveTo>
                    <a:pt x="755965" y="3175000"/>
                  </a:moveTo>
                  <a:lnTo>
                    <a:pt x="687240" y="3175000"/>
                  </a:lnTo>
                  <a:lnTo>
                    <a:pt x="876703" y="2984500"/>
                  </a:lnTo>
                  <a:lnTo>
                    <a:pt x="823427" y="2933700"/>
                  </a:lnTo>
                  <a:lnTo>
                    <a:pt x="1056578" y="2705100"/>
                  </a:lnTo>
                  <a:lnTo>
                    <a:pt x="1083217" y="2730500"/>
                  </a:lnTo>
                  <a:lnTo>
                    <a:pt x="1056579" y="2730500"/>
                  </a:lnTo>
                  <a:lnTo>
                    <a:pt x="854260" y="2933700"/>
                  </a:lnTo>
                  <a:lnTo>
                    <a:pt x="941306" y="3022600"/>
                  </a:lnTo>
                  <a:lnTo>
                    <a:pt x="907536" y="3022600"/>
                  </a:lnTo>
                  <a:lnTo>
                    <a:pt x="755965" y="3175000"/>
                  </a:lnTo>
                  <a:close/>
                </a:path>
                <a:path w="1974214" h="5130800">
                  <a:moveTo>
                    <a:pt x="1578852" y="2755900"/>
                  </a:moveTo>
                  <a:lnTo>
                    <a:pt x="1550990" y="2755900"/>
                  </a:lnTo>
                  <a:lnTo>
                    <a:pt x="1604267" y="2705100"/>
                  </a:lnTo>
                  <a:lnTo>
                    <a:pt x="1630172" y="2730500"/>
                  </a:lnTo>
                  <a:lnTo>
                    <a:pt x="1603722" y="2730500"/>
                  </a:lnTo>
                  <a:lnTo>
                    <a:pt x="1578852" y="2755900"/>
                  </a:lnTo>
                  <a:close/>
                </a:path>
                <a:path w="1974214" h="5130800">
                  <a:moveTo>
                    <a:pt x="343808" y="3683000"/>
                  </a:moveTo>
                  <a:lnTo>
                    <a:pt x="318120" y="3683000"/>
                  </a:lnTo>
                  <a:lnTo>
                    <a:pt x="520439" y="3479800"/>
                  </a:lnTo>
                  <a:lnTo>
                    <a:pt x="246867" y="3213100"/>
                  </a:lnTo>
                  <a:lnTo>
                    <a:pt x="520439" y="2933700"/>
                  </a:lnTo>
                  <a:lnTo>
                    <a:pt x="318120" y="2730500"/>
                  </a:lnTo>
                  <a:lnTo>
                    <a:pt x="343808" y="2730500"/>
                  </a:lnTo>
                  <a:lnTo>
                    <a:pt x="551054" y="2933700"/>
                  </a:lnTo>
                  <a:lnTo>
                    <a:pt x="497777" y="2984500"/>
                  </a:lnTo>
                  <a:lnTo>
                    <a:pt x="535670" y="3022600"/>
                  </a:lnTo>
                  <a:lnTo>
                    <a:pt x="467054" y="3022600"/>
                  </a:lnTo>
                  <a:lnTo>
                    <a:pt x="277590" y="3213100"/>
                  </a:lnTo>
                  <a:lnTo>
                    <a:pt x="467054" y="3390900"/>
                  </a:lnTo>
                  <a:lnTo>
                    <a:pt x="535670" y="3390900"/>
                  </a:lnTo>
                  <a:lnTo>
                    <a:pt x="497778" y="3429000"/>
                  </a:lnTo>
                  <a:lnTo>
                    <a:pt x="551054" y="3479800"/>
                  </a:lnTo>
                  <a:lnTo>
                    <a:pt x="343808" y="3683000"/>
                  </a:lnTo>
                  <a:close/>
                </a:path>
                <a:path w="1974214" h="5130800">
                  <a:moveTo>
                    <a:pt x="1330151" y="3009900"/>
                  </a:moveTo>
                  <a:lnTo>
                    <a:pt x="1056579" y="2730500"/>
                  </a:lnTo>
                  <a:lnTo>
                    <a:pt x="1083217" y="2730500"/>
                  </a:lnTo>
                  <a:lnTo>
                    <a:pt x="1109855" y="2755900"/>
                  </a:lnTo>
                  <a:lnTo>
                    <a:pt x="1165949" y="2755900"/>
                  </a:lnTo>
                  <a:lnTo>
                    <a:pt x="1140688" y="2781300"/>
                  </a:lnTo>
                  <a:lnTo>
                    <a:pt x="1330151" y="2971800"/>
                  </a:lnTo>
                  <a:lnTo>
                    <a:pt x="1367456" y="2971800"/>
                  </a:lnTo>
                  <a:lnTo>
                    <a:pt x="1330151" y="3009900"/>
                  </a:lnTo>
                  <a:close/>
                </a:path>
                <a:path w="1974214" h="5130800">
                  <a:moveTo>
                    <a:pt x="1630173" y="3683000"/>
                  </a:moveTo>
                  <a:lnTo>
                    <a:pt x="1603722" y="3683000"/>
                  </a:lnTo>
                  <a:lnTo>
                    <a:pt x="1806042" y="3479800"/>
                  </a:lnTo>
                  <a:lnTo>
                    <a:pt x="1532470" y="3213100"/>
                  </a:lnTo>
                  <a:lnTo>
                    <a:pt x="1806042" y="2933700"/>
                  </a:lnTo>
                  <a:lnTo>
                    <a:pt x="1603722" y="2730500"/>
                  </a:lnTo>
                  <a:lnTo>
                    <a:pt x="1630172" y="2730500"/>
                  </a:lnTo>
                  <a:lnTo>
                    <a:pt x="1837418" y="2933700"/>
                  </a:lnTo>
                  <a:lnTo>
                    <a:pt x="1784142" y="2984500"/>
                  </a:lnTo>
                  <a:lnTo>
                    <a:pt x="1822035" y="3022600"/>
                  </a:lnTo>
                  <a:lnTo>
                    <a:pt x="1752765" y="3022600"/>
                  </a:lnTo>
                  <a:lnTo>
                    <a:pt x="1563302" y="3213100"/>
                  </a:lnTo>
                  <a:lnTo>
                    <a:pt x="1752765" y="3390900"/>
                  </a:lnTo>
                  <a:lnTo>
                    <a:pt x="1822035" y="3390900"/>
                  </a:lnTo>
                  <a:lnTo>
                    <a:pt x="1784142" y="3429000"/>
                  </a:lnTo>
                  <a:lnTo>
                    <a:pt x="1837419" y="3479800"/>
                  </a:lnTo>
                  <a:lnTo>
                    <a:pt x="1630173" y="3683000"/>
                  </a:lnTo>
                  <a:close/>
                </a:path>
                <a:path w="1974214" h="5130800">
                  <a:moveTo>
                    <a:pt x="44548" y="3009900"/>
                  </a:moveTo>
                  <a:lnTo>
                    <a:pt x="0" y="2959100"/>
                  </a:lnTo>
                  <a:lnTo>
                    <a:pt x="0" y="2933700"/>
                  </a:lnTo>
                  <a:lnTo>
                    <a:pt x="44439" y="2971800"/>
                  </a:lnTo>
                  <a:lnTo>
                    <a:pt x="81854" y="2971800"/>
                  </a:lnTo>
                  <a:lnTo>
                    <a:pt x="44548" y="3009900"/>
                  </a:lnTo>
                  <a:close/>
                </a:path>
                <a:path w="1974214" h="5130800">
                  <a:moveTo>
                    <a:pt x="535670" y="3390900"/>
                  </a:moveTo>
                  <a:lnTo>
                    <a:pt x="467054" y="3390900"/>
                  </a:lnTo>
                  <a:lnTo>
                    <a:pt x="656517" y="3213100"/>
                  </a:lnTo>
                  <a:lnTo>
                    <a:pt x="467054" y="3022600"/>
                  </a:lnTo>
                  <a:lnTo>
                    <a:pt x="535670" y="3022600"/>
                  </a:lnTo>
                  <a:lnTo>
                    <a:pt x="687240" y="3175000"/>
                  </a:lnTo>
                  <a:lnTo>
                    <a:pt x="755965" y="3175000"/>
                  </a:lnTo>
                  <a:lnTo>
                    <a:pt x="718073" y="3213100"/>
                  </a:lnTo>
                  <a:lnTo>
                    <a:pt x="743334" y="3238500"/>
                  </a:lnTo>
                  <a:lnTo>
                    <a:pt x="687240" y="3238500"/>
                  </a:lnTo>
                  <a:lnTo>
                    <a:pt x="535670" y="3390900"/>
                  </a:lnTo>
                  <a:close/>
                </a:path>
                <a:path w="1974214" h="5130800">
                  <a:moveTo>
                    <a:pt x="932423" y="3403600"/>
                  </a:moveTo>
                  <a:lnTo>
                    <a:pt x="907536" y="3403600"/>
                  </a:lnTo>
                  <a:lnTo>
                    <a:pt x="1096999" y="3213100"/>
                  </a:lnTo>
                  <a:lnTo>
                    <a:pt x="907536" y="3022600"/>
                  </a:lnTo>
                  <a:lnTo>
                    <a:pt x="941306" y="3022600"/>
                  </a:lnTo>
                  <a:lnTo>
                    <a:pt x="1127832" y="3213100"/>
                  </a:lnTo>
                  <a:lnTo>
                    <a:pt x="932423" y="3403600"/>
                  </a:lnTo>
                  <a:close/>
                </a:path>
                <a:path w="1974214" h="5130800">
                  <a:moveTo>
                    <a:pt x="1822035" y="3390900"/>
                  </a:moveTo>
                  <a:lnTo>
                    <a:pt x="1752765" y="3390900"/>
                  </a:lnTo>
                  <a:lnTo>
                    <a:pt x="1942228" y="3213100"/>
                  </a:lnTo>
                  <a:lnTo>
                    <a:pt x="1752765" y="3022600"/>
                  </a:lnTo>
                  <a:lnTo>
                    <a:pt x="1822035" y="3022600"/>
                  </a:lnTo>
                  <a:lnTo>
                    <a:pt x="1973605" y="3175000"/>
                  </a:lnTo>
                  <a:lnTo>
                    <a:pt x="1973605" y="3238500"/>
                  </a:lnTo>
                  <a:lnTo>
                    <a:pt x="1822035" y="3390900"/>
                  </a:lnTo>
                  <a:close/>
                </a:path>
                <a:path w="1974214" h="5130800">
                  <a:moveTo>
                    <a:pt x="1056579" y="3708400"/>
                  </a:moveTo>
                  <a:lnTo>
                    <a:pt x="823427" y="3479800"/>
                  </a:lnTo>
                  <a:lnTo>
                    <a:pt x="876704" y="3429000"/>
                  </a:lnTo>
                  <a:lnTo>
                    <a:pt x="687240" y="3238500"/>
                  </a:lnTo>
                  <a:lnTo>
                    <a:pt x="743334" y="3238500"/>
                  </a:lnTo>
                  <a:lnTo>
                    <a:pt x="907536" y="3403600"/>
                  </a:lnTo>
                  <a:lnTo>
                    <a:pt x="932423" y="3403600"/>
                  </a:lnTo>
                  <a:lnTo>
                    <a:pt x="854260" y="3479800"/>
                  </a:lnTo>
                  <a:lnTo>
                    <a:pt x="1056579" y="3683000"/>
                  </a:lnTo>
                  <a:lnTo>
                    <a:pt x="1083217" y="3683000"/>
                  </a:lnTo>
                  <a:lnTo>
                    <a:pt x="1056579" y="3708400"/>
                  </a:lnTo>
                  <a:close/>
                </a:path>
                <a:path w="1974214" h="5130800">
                  <a:moveTo>
                    <a:pt x="0" y="3479800"/>
                  </a:moveTo>
                  <a:lnTo>
                    <a:pt x="0" y="3454400"/>
                  </a:lnTo>
                  <a:lnTo>
                    <a:pt x="44548" y="3416300"/>
                  </a:lnTo>
                  <a:lnTo>
                    <a:pt x="70603" y="3441700"/>
                  </a:lnTo>
                  <a:lnTo>
                    <a:pt x="44439" y="3441700"/>
                  </a:lnTo>
                  <a:lnTo>
                    <a:pt x="0" y="3479800"/>
                  </a:lnTo>
                  <a:close/>
                </a:path>
                <a:path w="1974214" h="5130800">
                  <a:moveTo>
                    <a:pt x="1083217" y="3683000"/>
                  </a:moveTo>
                  <a:lnTo>
                    <a:pt x="1056579" y="3683000"/>
                  </a:lnTo>
                  <a:lnTo>
                    <a:pt x="1330151" y="3416300"/>
                  </a:lnTo>
                  <a:lnTo>
                    <a:pt x="1356205" y="3441700"/>
                  </a:lnTo>
                  <a:lnTo>
                    <a:pt x="1330151" y="3441700"/>
                  </a:lnTo>
                  <a:lnTo>
                    <a:pt x="1140688" y="3632200"/>
                  </a:lnTo>
                  <a:lnTo>
                    <a:pt x="1165949" y="3657600"/>
                  </a:lnTo>
                  <a:lnTo>
                    <a:pt x="1109855" y="3657600"/>
                  </a:lnTo>
                  <a:lnTo>
                    <a:pt x="1083217" y="3683000"/>
                  </a:lnTo>
                  <a:close/>
                </a:path>
                <a:path w="1974214" h="5130800">
                  <a:moveTo>
                    <a:pt x="100425" y="3822700"/>
                  </a:moveTo>
                  <a:lnTo>
                    <a:pt x="44439" y="3822700"/>
                  </a:lnTo>
                  <a:lnTo>
                    <a:pt x="233902" y="3632200"/>
                  </a:lnTo>
                  <a:lnTo>
                    <a:pt x="44439" y="3441700"/>
                  </a:lnTo>
                  <a:lnTo>
                    <a:pt x="70603" y="3441700"/>
                  </a:lnTo>
                  <a:lnTo>
                    <a:pt x="292065" y="3657600"/>
                  </a:lnTo>
                  <a:lnTo>
                    <a:pt x="264626" y="3657600"/>
                  </a:lnTo>
                  <a:lnTo>
                    <a:pt x="100425" y="3822700"/>
                  </a:lnTo>
                  <a:close/>
                </a:path>
                <a:path w="1974214" h="5130800">
                  <a:moveTo>
                    <a:pt x="1386789" y="3822700"/>
                  </a:moveTo>
                  <a:lnTo>
                    <a:pt x="1330150" y="3822700"/>
                  </a:lnTo>
                  <a:lnTo>
                    <a:pt x="1519614" y="3632200"/>
                  </a:lnTo>
                  <a:lnTo>
                    <a:pt x="1330151" y="3441700"/>
                  </a:lnTo>
                  <a:lnTo>
                    <a:pt x="1356205" y="3441700"/>
                  </a:lnTo>
                  <a:lnTo>
                    <a:pt x="1577668" y="3657600"/>
                  </a:lnTo>
                  <a:lnTo>
                    <a:pt x="1550991" y="3657600"/>
                  </a:lnTo>
                  <a:lnTo>
                    <a:pt x="1386789" y="3822700"/>
                  </a:lnTo>
                  <a:close/>
                </a:path>
                <a:path w="1974214" h="5130800">
                  <a:moveTo>
                    <a:pt x="317903" y="3708400"/>
                  </a:moveTo>
                  <a:lnTo>
                    <a:pt x="264626" y="3657600"/>
                  </a:lnTo>
                  <a:lnTo>
                    <a:pt x="292065" y="3657600"/>
                  </a:lnTo>
                  <a:lnTo>
                    <a:pt x="318120" y="3683000"/>
                  </a:lnTo>
                  <a:lnTo>
                    <a:pt x="343808" y="3683000"/>
                  </a:lnTo>
                  <a:lnTo>
                    <a:pt x="317903" y="3708400"/>
                  </a:lnTo>
                  <a:close/>
                </a:path>
                <a:path w="1974214" h="5130800">
                  <a:moveTo>
                    <a:pt x="1178580" y="4038600"/>
                  </a:moveTo>
                  <a:lnTo>
                    <a:pt x="1109855" y="4038600"/>
                  </a:lnTo>
                  <a:lnTo>
                    <a:pt x="1299318" y="3848100"/>
                  </a:lnTo>
                  <a:lnTo>
                    <a:pt x="1109855" y="3657600"/>
                  </a:lnTo>
                  <a:lnTo>
                    <a:pt x="1165949" y="3657600"/>
                  </a:lnTo>
                  <a:lnTo>
                    <a:pt x="1330150" y="3822700"/>
                  </a:lnTo>
                  <a:lnTo>
                    <a:pt x="1386789" y="3822700"/>
                  </a:lnTo>
                  <a:lnTo>
                    <a:pt x="1361528" y="3848100"/>
                  </a:lnTo>
                  <a:lnTo>
                    <a:pt x="1399420" y="3886200"/>
                  </a:lnTo>
                  <a:lnTo>
                    <a:pt x="1330151" y="3886200"/>
                  </a:lnTo>
                  <a:lnTo>
                    <a:pt x="1178580" y="4038600"/>
                  </a:lnTo>
                  <a:close/>
                </a:path>
                <a:path w="1974214" h="5130800">
                  <a:moveTo>
                    <a:pt x="1604267" y="3708400"/>
                  </a:moveTo>
                  <a:lnTo>
                    <a:pt x="1550991" y="3657600"/>
                  </a:lnTo>
                  <a:lnTo>
                    <a:pt x="1577668" y="3657600"/>
                  </a:lnTo>
                  <a:lnTo>
                    <a:pt x="1603722" y="3683000"/>
                  </a:lnTo>
                  <a:lnTo>
                    <a:pt x="1630173" y="3683000"/>
                  </a:lnTo>
                  <a:lnTo>
                    <a:pt x="1604267" y="3708400"/>
                  </a:lnTo>
                  <a:close/>
                </a:path>
                <a:path w="1974214" h="5130800">
                  <a:moveTo>
                    <a:pt x="0" y="3924300"/>
                  </a:moveTo>
                  <a:lnTo>
                    <a:pt x="0" y="3860800"/>
                  </a:lnTo>
                  <a:lnTo>
                    <a:pt x="13715" y="3848100"/>
                  </a:lnTo>
                  <a:lnTo>
                    <a:pt x="0" y="3835400"/>
                  </a:lnTo>
                  <a:lnTo>
                    <a:pt x="0" y="3771900"/>
                  </a:lnTo>
                  <a:lnTo>
                    <a:pt x="44439" y="3822700"/>
                  </a:lnTo>
                  <a:lnTo>
                    <a:pt x="100425" y="3822700"/>
                  </a:lnTo>
                  <a:lnTo>
                    <a:pt x="75163" y="3848100"/>
                  </a:lnTo>
                  <a:lnTo>
                    <a:pt x="113056" y="3886200"/>
                  </a:lnTo>
                  <a:lnTo>
                    <a:pt x="44439" y="3886200"/>
                  </a:lnTo>
                  <a:lnTo>
                    <a:pt x="0" y="3924300"/>
                  </a:lnTo>
                  <a:close/>
                </a:path>
                <a:path w="1974214" h="5130800">
                  <a:moveTo>
                    <a:pt x="81744" y="4254500"/>
                  </a:moveTo>
                  <a:lnTo>
                    <a:pt x="44439" y="4254500"/>
                  </a:lnTo>
                  <a:lnTo>
                    <a:pt x="233902" y="4076700"/>
                  </a:lnTo>
                  <a:lnTo>
                    <a:pt x="44439" y="3886200"/>
                  </a:lnTo>
                  <a:lnTo>
                    <a:pt x="113056" y="3886200"/>
                  </a:lnTo>
                  <a:lnTo>
                    <a:pt x="264626" y="4038600"/>
                  </a:lnTo>
                  <a:lnTo>
                    <a:pt x="293141" y="4038600"/>
                  </a:lnTo>
                  <a:lnTo>
                    <a:pt x="81744" y="4254500"/>
                  </a:lnTo>
                  <a:close/>
                </a:path>
                <a:path w="1974214" h="5130800">
                  <a:moveTo>
                    <a:pt x="1367456" y="4254500"/>
                  </a:moveTo>
                  <a:lnTo>
                    <a:pt x="1330151" y="4254500"/>
                  </a:lnTo>
                  <a:lnTo>
                    <a:pt x="1519614" y="4076700"/>
                  </a:lnTo>
                  <a:lnTo>
                    <a:pt x="1330151" y="3886200"/>
                  </a:lnTo>
                  <a:lnTo>
                    <a:pt x="1399420" y="3886200"/>
                  </a:lnTo>
                  <a:lnTo>
                    <a:pt x="1550990" y="4038600"/>
                  </a:lnTo>
                  <a:lnTo>
                    <a:pt x="1578852" y="4038600"/>
                  </a:lnTo>
                  <a:lnTo>
                    <a:pt x="1367456" y="4254500"/>
                  </a:lnTo>
                  <a:close/>
                </a:path>
                <a:path w="1974214" h="5130800">
                  <a:moveTo>
                    <a:pt x="293141" y="4038600"/>
                  </a:moveTo>
                  <a:lnTo>
                    <a:pt x="264626" y="4038600"/>
                  </a:lnTo>
                  <a:lnTo>
                    <a:pt x="317902" y="3987800"/>
                  </a:lnTo>
                  <a:lnTo>
                    <a:pt x="343808" y="4013200"/>
                  </a:lnTo>
                  <a:lnTo>
                    <a:pt x="318011" y="4013200"/>
                  </a:lnTo>
                  <a:lnTo>
                    <a:pt x="293141" y="4038600"/>
                  </a:lnTo>
                  <a:close/>
                </a:path>
                <a:path w="1974214" h="5130800">
                  <a:moveTo>
                    <a:pt x="756075" y="4457700"/>
                  </a:moveTo>
                  <a:lnTo>
                    <a:pt x="687240" y="4457700"/>
                  </a:lnTo>
                  <a:lnTo>
                    <a:pt x="876703" y="4267200"/>
                  </a:lnTo>
                  <a:lnTo>
                    <a:pt x="823427" y="4216400"/>
                  </a:lnTo>
                  <a:lnTo>
                    <a:pt x="1056578" y="3987800"/>
                  </a:lnTo>
                  <a:lnTo>
                    <a:pt x="1083217" y="4013200"/>
                  </a:lnTo>
                  <a:lnTo>
                    <a:pt x="1056579" y="4013200"/>
                  </a:lnTo>
                  <a:lnTo>
                    <a:pt x="854260" y="4216400"/>
                  </a:lnTo>
                  <a:lnTo>
                    <a:pt x="941306" y="4305300"/>
                  </a:lnTo>
                  <a:lnTo>
                    <a:pt x="907645" y="4305300"/>
                  </a:lnTo>
                  <a:lnTo>
                    <a:pt x="756075" y="4457700"/>
                  </a:lnTo>
                  <a:close/>
                </a:path>
                <a:path w="1974214" h="5130800">
                  <a:moveTo>
                    <a:pt x="1578852" y="4038600"/>
                  </a:moveTo>
                  <a:lnTo>
                    <a:pt x="1550990" y="4038600"/>
                  </a:lnTo>
                  <a:lnTo>
                    <a:pt x="1604267" y="3987800"/>
                  </a:lnTo>
                  <a:lnTo>
                    <a:pt x="1630172" y="4013200"/>
                  </a:lnTo>
                  <a:lnTo>
                    <a:pt x="1603722" y="4013200"/>
                  </a:lnTo>
                  <a:lnTo>
                    <a:pt x="1578852" y="4038600"/>
                  </a:lnTo>
                  <a:close/>
                </a:path>
                <a:path w="1974214" h="5130800">
                  <a:moveTo>
                    <a:pt x="355261" y="4965700"/>
                  </a:moveTo>
                  <a:lnTo>
                    <a:pt x="318011" y="4965700"/>
                  </a:lnTo>
                  <a:lnTo>
                    <a:pt x="520330" y="4762500"/>
                  </a:lnTo>
                  <a:lnTo>
                    <a:pt x="246758" y="4495800"/>
                  </a:lnTo>
                  <a:lnTo>
                    <a:pt x="520330" y="4216400"/>
                  </a:lnTo>
                  <a:lnTo>
                    <a:pt x="318011" y="4013200"/>
                  </a:lnTo>
                  <a:lnTo>
                    <a:pt x="343808" y="4013200"/>
                  </a:lnTo>
                  <a:lnTo>
                    <a:pt x="551054" y="4216400"/>
                  </a:lnTo>
                  <a:lnTo>
                    <a:pt x="497777" y="4267200"/>
                  </a:lnTo>
                  <a:lnTo>
                    <a:pt x="535670" y="4305300"/>
                  </a:lnTo>
                  <a:lnTo>
                    <a:pt x="467054" y="4305300"/>
                  </a:lnTo>
                  <a:lnTo>
                    <a:pt x="277590" y="4495800"/>
                  </a:lnTo>
                  <a:lnTo>
                    <a:pt x="467054" y="4686300"/>
                  </a:lnTo>
                  <a:lnTo>
                    <a:pt x="523584" y="4686300"/>
                  </a:lnTo>
                  <a:lnTo>
                    <a:pt x="498322" y="4711700"/>
                  </a:lnTo>
                  <a:lnTo>
                    <a:pt x="551599" y="4762500"/>
                  </a:lnTo>
                  <a:lnTo>
                    <a:pt x="355261" y="4965700"/>
                  </a:lnTo>
                  <a:close/>
                </a:path>
                <a:path w="1974214" h="5130800">
                  <a:moveTo>
                    <a:pt x="1330151" y="4292600"/>
                  </a:moveTo>
                  <a:lnTo>
                    <a:pt x="1056579" y="4013200"/>
                  </a:lnTo>
                  <a:lnTo>
                    <a:pt x="1083217" y="4013200"/>
                  </a:lnTo>
                  <a:lnTo>
                    <a:pt x="1109855" y="4038600"/>
                  </a:lnTo>
                  <a:lnTo>
                    <a:pt x="1178580" y="4038600"/>
                  </a:lnTo>
                  <a:lnTo>
                    <a:pt x="1140688" y="4076700"/>
                  </a:lnTo>
                  <a:lnTo>
                    <a:pt x="1330151" y="4254500"/>
                  </a:lnTo>
                  <a:lnTo>
                    <a:pt x="1367456" y="4254500"/>
                  </a:lnTo>
                  <a:lnTo>
                    <a:pt x="1330151" y="4292600"/>
                  </a:lnTo>
                  <a:close/>
                </a:path>
                <a:path w="1974214" h="5130800">
                  <a:moveTo>
                    <a:pt x="1641080" y="4965700"/>
                  </a:moveTo>
                  <a:lnTo>
                    <a:pt x="1603722" y="4965700"/>
                  </a:lnTo>
                  <a:lnTo>
                    <a:pt x="1806042" y="4762500"/>
                  </a:lnTo>
                  <a:lnTo>
                    <a:pt x="1532470" y="4495800"/>
                  </a:lnTo>
                  <a:lnTo>
                    <a:pt x="1806042" y="4216400"/>
                  </a:lnTo>
                  <a:lnTo>
                    <a:pt x="1603722" y="4013200"/>
                  </a:lnTo>
                  <a:lnTo>
                    <a:pt x="1630172" y="4013200"/>
                  </a:lnTo>
                  <a:lnTo>
                    <a:pt x="1837418" y="4216400"/>
                  </a:lnTo>
                  <a:lnTo>
                    <a:pt x="1784142" y="4267200"/>
                  </a:lnTo>
                  <a:lnTo>
                    <a:pt x="1822035" y="4305300"/>
                  </a:lnTo>
                  <a:lnTo>
                    <a:pt x="1752765" y="4305300"/>
                  </a:lnTo>
                  <a:lnTo>
                    <a:pt x="1563302" y="4495800"/>
                  </a:lnTo>
                  <a:lnTo>
                    <a:pt x="1752765" y="4686300"/>
                  </a:lnTo>
                  <a:lnTo>
                    <a:pt x="1809404" y="4686300"/>
                  </a:lnTo>
                  <a:lnTo>
                    <a:pt x="1784142" y="4711700"/>
                  </a:lnTo>
                  <a:lnTo>
                    <a:pt x="1837419" y="4762500"/>
                  </a:lnTo>
                  <a:lnTo>
                    <a:pt x="1641080" y="4965700"/>
                  </a:lnTo>
                  <a:close/>
                </a:path>
                <a:path w="1974214" h="5130800">
                  <a:moveTo>
                    <a:pt x="44439" y="4292600"/>
                  </a:moveTo>
                  <a:lnTo>
                    <a:pt x="0" y="4241800"/>
                  </a:lnTo>
                  <a:lnTo>
                    <a:pt x="0" y="4216400"/>
                  </a:lnTo>
                  <a:lnTo>
                    <a:pt x="44439" y="4254500"/>
                  </a:lnTo>
                  <a:lnTo>
                    <a:pt x="81744" y="4254500"/>
                  </a:lnTo>
                  <a:lnTo>
                    <a:pt x="44439" y="4292600"/>
                  </a:lnTo>
                  <a:close/>
                </a:path>
                <a:path w="1974214" h="5130800">
                  <a:moveTo>
                    <a:pt x="523584" y="4686300"/>
                  </a:moveTo>
                  <a:lnTo>
                    <a:pt x="467054" y="4686300"/>
                  </a:lnTo>
                  <a:lnTo>
                    <a:pt x="656517" y="4495800"/>
                  </a:lnTo>
                  <a:lnTo>
                    <a:pt x="467054" y="4305300"/>
                  </a:lnTo>
                  <a:lnTo>
                    <a:pt x="535670" y="4305300"/>
                  </a:lnTo>
                  <a:lnTo>
                    <a:pt x="687240" y="4457700"/>
                  </a:lnTo>
                  <a:lnTo>
                    <a:pt x="756075" y="4457700"/>
                  </a:lnTo>
                  <a:lnTo>
                    <a:pt x="718182" y="4495800"/>
                  </a:lnTo>
                  <a:lnTo>
                    <a:pt x="743444" y="4521200"/>
                  </a:lnTo>
                  <a:lnTo>
                    <a:pt x="687785" y="4521200"/>
                  </a:lnTo>
                  <a:lnTo>
                    <a:pt x="523584" y="4686300"/>
                  </a:lnTo>
                  <a:close/>
                </a:path>
                <a:path w="1974214" h="5130800">
                  <a:moveTo>
                    <a:pt x="932423" y="4686300"/>
                  </a:moveTo>
                  <a:lnTo>
                    <a:pt x="907645" y="4686300"/>
                  </a:lnTo>
                  <a:lnTo>
                    <a:pt x="1097108" y="4495800"/>
                  </a:lnTo>
                  <a:lnTo>
                    <a:pt x="907645" y="4305300"/>
                  </a:lnTo>
                  <a:lnTo>
                    <a:pt x="941306" y="4305300"/>
                  </a:lnTo>
                  <a:lnTo>
                    <a:pt x="1127832" y="4495800"/>
                  </a:lnTo>
                  <a:lnTo>
                    <a:pt x="932423" y="4686300"/>
                  </a:lnTo>
                  <a:close/>
                </a:path>
                <a:path w="1974214" h="5130800">
                  <a:moveTo>
                    <a:pt x="1809404" y="4686300"/>
                  </a:moveTo>
                  <a:lnTo>
                    <a:pt x="1752765" y="4686300"/>
                  </a:lnTo>
                  <a:lnTo>
                    <a:pt x="1942228" y="4495800"/>
                  </a:lnTo>
                  <a:lnTo>
                    <a:pt x="1752765" y="4305300"/>
                  </a:lnTo>
                  <a:lnTo>
                    <a:pt x="1822035" y="4305300"/>
                  </a:lnTo>
                  <a:lnTo>
                    <a:pt x="1973605" y="4457700"/>
                  </a:lnTo>
                  <a:lnTo>
                    <a:pt x="1973605" y="4521200"/>
                  </a:lnTo>
                  <a:lnTo>
                    <a:pt x="1809404" y="4686300"/>
                  </a:lnTo>
                  <a:close/>
                </a:path>
                <a:path w="1974214" h="5130800">
                  <a:moveTo>
                    <a:pt x="1057123" y="5003800"/>
                  </a:moveTo>
                  <a:lnTo>
                    <a:pt x="823972" y="4762500"/>
                  </a:lnTo>
                  <a:lnTo>
                    <a:pt x="877248" y="4711700"/>
                  </a:lnTo>
                  <a:lnTo>
                    <a:pt x="687785" y="4521200"/>
                  </a:lnTo>
                  <a:lnTo>
                    <a:pt x="743444" y="4521200"/>
                  </a:lnTo>
                  <a:lnTo>
                    <a:pt x="907645" y="4686300"/>
                  </a:lnTo>
                  <a:lnTo>
                    <a:pt x="932423" y="4686300"/>
                  </a:lnTo>
                  <a:lnTo>
                    <a:pt x="854260" y="4762500"/>
                  </a:lnTo>
                  <a:lnTo>
                    <a:pt x="1056579" y="4965700"/>
                  </a:lnTo>
                  <a:lnTo>
                    <a:pt x="1097081" y="4965700"/>
                  </a:lnTo>
                  <a:lnTo>
                    <a:pt x="1057123" y="5003800"/>
                  </a:lnTo>
                  <a:close/>
                </a:path>
                <a:path w="1974214" h="5130800">
                  <a:moveTo>
                    <a:pt x="0" y="4775200"/>
                  </a:moveTo>
                  <a:lnTo>
                    <a:pt x="0" y="4737100"/>
                  </a:lnTo>
                  <a:lnTo>
                    <a:pt x="44439" y="4699000"/>
                  </a:lnTo>
                  <a:lnTo>
                    <a:pt x="70494" y="4724400"/>
                  </a:lnTo>
                  <a:lnTo>
                    <a:pt x="44439" y="4724400"/>
                  </a:lnTo>
                  <a:lnTo>
                    <a:pt x="0" y="4775200"/>
                  </a:lnTo>
                  <a:close/>
                </a:path>
                <a:path w="1974214" h="5130800">
                  <a:moveTo>
                    <a:pt x="1097081" y="4965700"/>
                  </a:moveTo>
                  <a:lnTo>
                    <a:pt x="1056579" y="4965700"/>
                  </a:lnTo>
                  <a:lnTo>
                    <a:pt x="1330151" y="4699000"/>
                  </a:lnTo>
                  <a:lnTo>
                    <a:pt x="1356205" y="4724400"/>
                  </a:lnTo>
                  <a:lnTo>
                    <a:pt x="1330151" y="4724400"/>
                  </a:lnTo>
                  <a:lnTo>
                    <a:pt x="1140688" y="4914900"/>
                  </a:lnTo>
                  <a:lnTo>
                    <a:pt x="1178580" y="4953000"/>
                  </a:lnTo>
                  <a:lnTo>
                    <a:pt x="1110400" y="4953000"/>
                  </a:lnTo>
                  <a:lnTo>
                    <a:pt x="1097081" y="4965700"/>
                  </a:lnTo>
                  <a:close/>
                </a:path>
                <a:path w="1974214" h="5130800">
                  <a:moveTo>
                    <a:pt x="102774" y="5105400"/>
                  </a:moveTo>
                  <a:lnTo>
                    <a:pt x="44439" y="5105400"/>
                  </a:lnTo>
                  <a:lnTo>
                    <a:pt x="233902" y="4914900"/>
                  </a:lnTo>
                  <a:lnTo>
                    <a:pt x="44439" y="4724400"/>
                  </a:lnTo>
                  <a:lnTo>
                    <a:pt x="70494" y="4724400"/>
                  </a:lnTo>
                  <a:lnTo>
                    <a:pt x="304984" y="4953000"/>
                  </a:lnTo>
                  <a:lnTo>
                    <a:pt x="265171" y="4953000"/>
                  </a:lnTo>
                  <a:lnTo>
                    <a:pt x="102774" y="5105400"/>
                  </a:lnTo>
                  <a:close/>
                </a:path>
                <a:path w="1974214" h="5130800">
                  <a:moveTo>
                    <a:pt x="1388594" y="5105400"/>
                  </a:moveTo>
                  <a:lnTo>
                    <a:pt x="1330150" y="5105400"/>
                  </a:lnTo>
                  <a:lnTo>
                    <a:pt x="1519614" y="4914900"/>
                  </a:lnTo>
                  <a:lnTo>
                    <a:pt x="1330151" y="4724400"/>
                  </a:lnTo>
                  <a:lnTo>
                    <a:pt x="1356205" y="4724400"/>
                  </a:lnTo>
                  <a:lnTo>
                    <a:pt x="1590695" y="4953000"/>
                  </a:lnTo>
                  <a:lnTo>
                    <a:pt x="1550991" y="4953000"/>
                  </a:lnTo>
                  <a:lnTo>
                    <a:pt x="1388594" y="5105400"/>
                  </a:lnTo>
                  <a:close/>
                </a:path>
                <a:path w="1974214" h="5130800">
                  <a:moveTo>
                    <a:pt x="318447" y="5003800"/>
                  </a:moveTo>
                  <a:lnTo>
                    <a:pt x="265171" y="4953000"/>
                  </a:lnTo>
                  <a:lnTo>
                    <a:pt x="304984" y="4953000"/>
                  </a:lnTo>
                  <a:lnTo>
                    <a:pt x="318011" y="4965700"/>
                  </a:lnTo>
                  <a:lnTo>
                    <a:pt x="355261" y="4965700"/>
                  </a:lnTo>
                  <a:lnTo>
                    <a:pt x="318447" y="5003800"/>
                  </a:lnTo>
                  <a:close/>
                </a:path>
                <a:path w="1974214" h="5130800">
                  <a:moveTo>
                    <a:pt x="1361528" y="5130800"/>
                  </a:moveTo>
                  <a:lnTo>
                    <a:pt x="1299863" y="5130800"/>
                  </a:lnTo>
                  <a:lnTo>
                    <a:pt x="1110400" y="4953000"/>
                  </a:lnTo>
                  <a:lnTo>
                    <a:pt x="1178580" y="4953000"/>
                  </a:lnTo>
                  <a:lnTo>
                    <a:pt x="1330150" y="5105400"/>
                  </a:lnTo>
                  <a:lnTo>
                    <a:pt x="1388594" y="5105400"/>
                  </a:lnTo>
                  <a:lnTo>
                    <a:pt x="1361528" y="5130800"/>
                  </a:lnTo>
                  <a:close/>
                </a:path>
                <a:path w="1974214" h="5130800">
                  <a:moveTo>
                    <a:pt x="1604267" y="5003800"/>
                  </a:moveTo>
                  <a:lnTo>
                    <a:pt x="1550991" y="4953000"/>
                  </a:lnTo>
                  <a:lnTo>
                    <a:pt x="1590695" y="4953000"/>
                  </a:lnTo>
                  <a:lnTo>
                    <a:pt x="1603722" y="4965700"/>
                  </a:lnTo>
                  <a:lnTo>
                    <a:pt x="1641080" y="4965700"/>
                  </a:lnTo>
                  <a:lnTo>
                    <a:pt x="1604267" y="5003800"/>
                  </a:lnTo>
                  <a:close/>
                </a:path>
                <a:path w="1974214" h="5130800">
                  <a:moveTo>
                    <a:pt x="75708" y="5130800"/>
                  </a:moveTo>
                  <a:lnTo>
                    <a:pt x="14043" y="5130800"/>
                  </a:lnTo>
                  <a:lnTo>
                    <a:pt x="0" y="5118100"/>
                  </a:lnTo>
                  <a:lnTo>
                    <a:pt x="0" y="5067300"/>
                  </a:lnTo>
                  <a:lnTo>
                    <a:pt x="44439" y="5105400"/>
                  </a:lnTo>
                  <a:lnTo>
                    <a:pt x="102774" y="5105400"/>
                  </a:lnTo>
                  <a:lnTo>
                    <a:pt x="75708" y="5130800"/>
                  </a:lnTo>
                  <a:close/>
                </a:path>
              </a:pathLst>
            </a:custGeom>
            <a:solidFill>
              <a:srgbClr val="FAF4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0" y="5144044"/>
              <a:ext cx="1973580" cy="5142865"/>
            </a:xfrm>
            <a:custGeom>
              <a:avLst/>
              <a:gdLst/>
              <a:ahLst/>
              <a:cxnLst/>
              <a:rect l="l" t="t" r="r" b="b"/>
              <a:pathLst>
                <a:path w="1973580" h="5142865">
                  <a:moveTo>
                    <a:pt x="402338" y="987190"/>
                  </a:moveTo>
                  <a:lnTo>
                    <a:pt x="0" y="987190"/>
                  </a:lnTo>
                  <a:lnTo>
                    <a:pt x="0" y="965291"/>
                  </a:lnTo>
                  <a:lnTo>
                    <a:pt x="380548" y="965291"/>
                  </a:lnTo>
                  <a:lnTo>
                    <a:pt x="380548" y="306692"/>
                  </a:lnTo>
                  <a:lnTo>
                    <a:pt x="0" y="306692"/>
                  </a:lnTo>
                  <a:lnTo>
                    <a:pt x="0" y="284902"/>
                  </a:lnTo>
                  <a:lnTo>
                    <a:pt x="402338" y="284902"/>
                  </a:lnTo>
                  <a:lnTo>
                    <a:pt x="402338" y="987190"/>
                  </a:lnTo>
                  <a:close/>
                </a:path>
                <a:path w="1973580" h="5142865">
                  <a:moveTo>
                    <a:pt x="336423" y="921166"/>
                  </a:moveTo>
                  <a:lnTo>
                    <a:pt x="0" y="921166"/>
                  </a:lnTo>
                  <a:lnTo>
                    <a:pt x="0" y="899485"/>
                  </a:lnTo>
                  <a:lnTo>
                    <a:pt x="314634" y="899485"/>
                  </a:lnTo>
                  <a:lnTo>
                    <a:pt x="314634" y="372715"/>
                  </a:lnTo>
                  <a:lnTo>
                    <a:pt x="0" y="372715"/>
                  </a:lnTo>
                  <a:lnTo>
                    <a:pt x="0" y="350925"/>
                  </a:lnTo>
                  <a:lnTo>
                    <a:pt x="336423" y="350925"/>
                  </a:lnTo>
                  <a:lnTo>
                    <a:pt x="336423" y="921166"/>
                  </a:lnTo>
                  <a:close/>
                </a:path>
                <a:path w="1973580" h="5142865">
                  <a:moveTo>
                    <a:pt x="163194" y="748046"/>
                  </a:moveTo>
                  <a:lnTo>
                    <a:pt x="0" y="748046"/>
                  </a:lnTo>
                  <a:lnTo>
                    <a:pt x="0" y="524155"/>
                  </a:lnTo>
                  <a:lnTo>
                    <a:pt x="163194" y="524155"/>
                  </a:lnTo>
                  <a:lnTo>
                    <a:pt x="163194" y="748046"/>
                  </a:lnTo>
                  <a:close/>
                </a:path>
                <a:path w="1973580" h="5142865">
                  <a:moveTo>
                    <a:pt x="687349" y="158303"/>
                  </a:moveTo>
                  <a:lnTo>
                    <a:pt x="529046" y="0"/>
                  </a:lnTo>
                  <a:lnTo>
                    <a:pt x="845653" y="0"/>
                  </a:lnTo>
                  <a:lnTo>
                    <a:pt x="687349" y="158303"/>
                  </a:lnTo>
                  <a:close/>
                </a:path>
                <a:path w="1973580" h="5142865">
                  <a:moveTo>
                    <a:pt x="1688049" y="987190"/>
                  </a:moveTo>
                  <a:lnTo>
                    <a:pt x="985870" y="987190"/>
                  </a:lnTo>
                  <a:lnTo>
                    <a:pt x="985870" y="284902"/>
                  </a:lnTo>
                  <a:lnTo>
                    <a:pt x="1688049" y="284902"/>
                  </a:lnTo>
                  <a:lnTo>
                    <a:pt x="1688049" y="306692"/>
                  </a:lnTo>
                  <a:lnTo>
                    <a:pt x="1007661" y="306692"/>
                  </a:lnTo>
                  <a:lnTo>
                    <a:pt x="1007661" y="965291"/>
                  </a:lnTo>
                  <a:lnTo>
                    <a:pt x="1688049" y="965291"/>
                  </a:lnTo>
                  <a:lnTo>
                    <a:pt x="1688049" y="987190"/>
                  </a:lnTo>
                  <a:close/>
                </a:path>
                <a:path w="1973580" h="5142865">
                  <a:moveTo>
                    <a:pt x="1688049" y="965291"/>
                  </a:moveTo>
                  <a:lnTo>
                    <a:pt x="1666260" y="965291"/>
                  </a:lnTo>
                  <a:lnTo>
                    <a:pt x="1666260" y="306692"/>
                  </a:lnTo>
                  <a:lnTo>
                    <a:pt x="1688049" y="306692"/>
                  </a:lnTo>
                  <a:lnTo>
                    <a:pt x="1688049" y="965291"/>
                  </a:lnTo>
                  <a:close/>
                </a:path>
                <a:path w="1973580" h="5142865">
                  <a:moveTo>
                    <a:pt x="1622135" y="921166"/>
                  </a:moveTo>
                  <a:lnTo>
                    <a:pt x="1051785" y="921166"/>
                  </a:lnTo>
                  <a:lnTo>
                    <a:pt x="1051785" y="350925"/>
                  </a:lnTo>
                  <a:lnTo>
                    <a:pt x="1622135" y="350925"/>
                  </a:lnTo>
                  <a:lnTo>
                    <a:pt x="1622135" y="372715"/>
                  </a:lnTo>
                  <a:lnTo>
                    <a:pt x="1073575" y="372715"/>
                  </a:lnTo>
                  <a:lnTo>
                    <a:pt x="1073575" y="899485"/>
                  </a:lnTo>
                  <a:lnTo>
                    <a:pt x="1622135" y="899485"/>
                  </a:lnTo>
                  <a:lnTo>
                    <a:pt x="1622135" y="921166"/>
                  </a:lnTo>
                  <a:close/>
                </a:path>
                <a:path w="1973580" h="5142865">
                  <a:moveTo>
                    <a:pt x="1622135" y="899485"/>
                  </a:moveTo>
                  <a:lnTo>
                    <a:pt x="1600345" y="899485"/>
                  </a:lnTo>
                  <a:lnTo>
                    <a:pt x="1600345" y="372715"/>
                  </a:lnTo>
                  <a:lnTo>
                    <a:pt x="1622135" y="372715"/>
                  </a:lnTo>
                  <a:lnTo>
                    <a:pt x="1622135" y="899485"/>
                  </a:lnTo>
                  <a:close/>
                </a:path>
                <a:path w="1973580" h="5142865">
                  <a:moveTo>
                    <a:pt x="1448905" y="748046"/>
                  </a:moveTo>
                  <a:lnTo>
                    <a:pt x="1225014" y="748046"/>
                  </a:lnTo>
                  <a:lnTo>
                    <a:pt x="1225014" y="524155"/>
                  </a:lnTo>
                  <a:lnTo>
                    <a:pt x="1448905" y="524155"/>
                  </a:lnTo>
                  <a:lnTo>
                    <a:pt x="1448905" y="748046"/>
                  </a:lnTo>
                  <a:close/>
                </a:path>
                <a:path w="1973580" h="5142865">
                  <a:moveTo>
                    <a:pt x="1972952" y="1444014"/>
                  </a:moveTo>
                  <a:lnTo>
                    <a:pt x="1814648" y="1285711"/>
                  </a:lnTo>
                  <a:lnTo>
                    <a:pt x="1972952" y="1127408"/>
                  </a:lnTo>
                  <a:lnTo>
                    <a:pt x="1972952" y="1444014"/>
                  </a:lnTo>
                  <a:close/>
                </a:path>
                <a:path w="1973580" h="5142865">
                  <a:moveTo>
                    <a:pt x="687349" y="1444014"/>
                  </a:moveTo>
                  <a:lnTo>
                    <a:pt x="529046" y="1285711"/>
                  </a:lnTo>
                  <a:lnTo>
                    <a:pt x="687349" y="1127408"/>
                  </a:lnTo>
                  <a:lnTo>
                    <a:pt x="845653" y="1285711"/>
                  </a:lnTo>
                  <a:lnTo>
                    <a:pt x="687349" y="1444014"/>
                  </a:lnTo>
                  <a:close/>
                </a:path>
                <a:path w="1973580" h="5142865">
                  <a:moveTo>
                    <a:pt x="1972952" y="158303"/>
                  </a:moveTo>
                  <a:lnTo>
                    <a:pt x="1814648" y="0"/>
                  </a:lnTo>
                  <a:lnTo>
                    <a:pt x="1972952" y="0"/>
                  </a:lnTo>
                  <a:lnTo>
                    <a:pt x="1972952" y="158303"/>
                  </a:lnTo>
                  <a:close/>
                </a:path>
                <a:path w="1973580" h="5142865">
                  <a:moveTo>
                    <a:pt x="402338" y="2272792"/>
                  </a:moveTo>
                  <a:lnTo>
                    <a:pt x="0" y="2272792"/>
                  </a:lnTo>
                  <a:lnTo>
                    <a:pt x="0" y="2251002"/>
                  </a:lnTo>
                  <a:lnTo>
                    <a:pt x="380548" y="2251002"/>
                  </a:lnTo>
                  <a:lnTo>
                    <a:pt x="380548" y="1592403"/>
                  </a:lnTo>
                  <a:lnTo>
                    <a:pt x="0" y="1592403"/>
                  </a:lnTo>
                  <a:lnTo>
                    <a:pt x="0" y="1570614"/>
                  </a:lnTo>
                  <a:lnTo>
                    <a:pt x="402338" y="1570614"/>
                  </a:lnTo>
                  <a:lnTo>
                    <a:pt x="402338" y="2272792"/>
                  </a:lnTo>
                  <a:close/>
                </a:path>
                <a:path w="1973580" h="5142865">
                  <a:moveTo>
                    <a:pt x="336423" y="2206878"/>
                  </a:moveTo>
                  <a:lnTo>
                    <a:pt x="0" y="2206878"/>
                  </a:lnTo>
                  <a:lnTo>
                    <a:pt x="0" y="2185088"/>
                  </a:lnTo>
                  <a:lnTo>
                    <a:pt x="314634" y="2185088"/>
                  </a:lnTo>
                  <a:lnTo>
                    <a:pt x="314634" y="1658318"/>
                  </a:lnTo>
                  <a:lnTo>
                    <a:pt x="0" y="1658318"/>
                  </a:lnTo>
                  <a:lnTo>
                    <a:pt x="0" y="1636528"/>
                  </a:lnTo>
                  <a:lnTo>
                    <a:pt x="336423" y="1636528"/>
                  </a:lnTo>
                  <a:lnTo>
                    <a:pt x="336423" y="2206878"/>
                  </a:lnTo>
                  <a:close/>
                </a:path>
                <a:path w="1973580" h="5142865">
                  <a:moveTo>
                    <a:pt x="163194" y="2033648"/>
                  </a:moveTo>
                  <a:lnTo>
                    <a:pt x="0" y="2033648"/>
                  </a:lnTo>
                  <a:lnTo>
                    <a:pt x="0" y="1809757"/>
                  </a:lnTo>
                  <a:lnTo>
                    <a:pt x="163194" y="1809757"/>
                  </a:lnTo>
                  <a:lnTo>
                    <a:pt x="163194" y="2033648"/>
                  </a:lnTo>
                  <a:close/>
                </a:path>
                <a:path w="1973580" h="5142865">
                  <a:moveTo>
                    <a:pt x="1688049" y="2272792"/>
                  </a:moveTo>
                  <a:lnTo>
                    <a:pt x="985870" y="2272792"/>
                  </a:lnTo>
                  <a:lnTo>
                    <a:pt x="985870" y="1570614"/>
                  </a:lnTo>
                  <a:lnTo>
                    <a:pt x="1688049" y="1570614"/>
                  </a:lnTo>
                  <a:lnTo>
                    <a:pt x="1688049" y="1592403"/>
                  </a:lnTo>
                  <a:lnTo>
                    <a:pt x="1007661" y="1592403"/>
                  </a:lnTo>
                  <a:lnTo>
                    <a:pt x="1007661" y="2251002"/>
                  </a:lnTo>
                  <a:lnTo>
                    <a:pt x="1688049" y="2251002"/>
                  </a:lnTo>
                  <a:lnTo>
                    <a:pt x="1688049" y="2272792"/>
                  </a:lnTo>
                  <a:close/>
                </a:path>
                <a:path w="1973580" h="5142865">
                  <a:moveTo>
                    <a:pt x="1688049" y="2251002"/>
                  </a:moveTo>
                  <a:lnTo>
                    <a:pt x="1666260" y="2251002"/>
                  </a:lnTo>
                  <a:lnTo>
                    <a:pt x="1666260" y="1592403"/>
                  </a:lnTo>
                  <a:lnTo>
                    <a:pt x="1688049" y="1592403"/>
                  </a:lnTo>
                  <a:lnTo>
                    <a:pt x="1688049" y="2251002"/>
                  </a:lnTo>
                  <a:close/>
                </a:path>
                <a:path w="1973580" h="5142865">
                  <a:moveTo>
                    <a:pt x="1622135" y="2206878"/>
                  </a:moveTo>
                  <a:lnTo>
                    <a:pt x="1051785" y="2206878"/>
                  </a:lnTo>
                  <a:lnTo>
                    <a:pt x="1051785" y="1636528"/>
                  </a:lnTo>
                  <a:lnTo>
                    <a:pt x="1622135" y="1636528"/>
                  </a:lnTo>
                  <a:lnTo>
                    <a:pt x="1622135" y="1658318"/>
                  </a:lnTo>
                  <a:lnTo>
                    <a:pt x="1073575" y="1658318"/>
                  </a:lnTo>
                  <a:lnTo>
                    <a:pt x="1073575" y="2185088"/>
                  </a:lnTo>
                  <a:lnTo>
                    <a:pt x="1622135" y="2185088"/>
                  </a:lnTo>
                  <a:lnTo>
                    <a:pt x="1622135" y="2206878"/>
                  </a:lnTo>
                  <a:close/>
                </a:path>
                <a:path w="1973580" h="5142865">
                  <a:moveTo>
                    <a:pt x="1622135" y="2185088"/>
                  </a:moveTo>
                  <a:lnTo>
                    <a:pt x="1600345" y="2185088"/>
                  </a:lnTo>
                  <a:lnTo>
                    <a:pt x="1600345" y="1658318"/>
                  </a:lnTo>
                  <a:lnTo>
                    <a:pt x="1622135" y="1658318"/>
                  </a:lnTo>
                  <a:lnTo>
                    <a:pt x="1622135" y="2185088"/>
                  </a:lnTo>
                  <a:close/>
                </a:path>
                <a:path w="1973580" h="5142865">
                  <a:moveTo>
                    <a:pt x="1448905" y="2033648"/>
                  </a:moveTo>
                  <a:lnTo>
                    <a:pt x="1225014" y="2033648"/>
                  </a:lnTo>
                  <a:lnTo>
                    <a:pt x="1225014" y="1809757"/>
                  </a:lnTo>
                  <a:lnTo>
                    <a:pt x="1448905" y="1809757"/>
                  </a:lnTo>
                  <a:lnTo>
                    <a:pt x="1448905" y="2033648"/>
                  </a:lnTo>
                  <a:close/>
                </a:path>
                <a:path w="1973580" h="5142865">
                  <a:moveTo>
                    <a:pt x="1972952" y="2729617"/>
                  </a:moveTo>
                  <a:lnTo>
                    <a:pt x="1814648" y="2571313"/>
                  </a:lnTo>
                  <a:lnTo>
                    <a:pt x="1972952" y="2413010"/>
                  </a:lnTo>
                  <a:lnTo>
                    <a:pt x="1972952" y="2729617"/>
                  </a:lnTo>
                  <a:close/>
                </a:path>
                <a:path w="1973580" h="5142865">
                  <a:moveTo>
                    <a:pt x="687349" y="2729617"/>
                  </a:moveTo>
                  <a:lnTo>
                    <a:pt x="529046" y="2571313"/>
                  </a:lnTo>
                  <a:lnTo>
                    <a:pt x="687349" y="2413010"/>
                  </a:lnTo>
                  <a:lnTo>
                    <a:pt x="845653" y="2571313"/>
                  </a:lnTo>
                  <a:lnTo>
                    <a:pt x="687349" y="2729617"/>
                  </a:lnTo>
                  <a:close/>
                </a:path>
                <a:path w="1973580" h="5142865">
                  <a:moveTo>
                    <a:pt x="402338" y="3558504"/>
                  </a:moveTo>
                  <a:lnTo>
                    <a:pt x="0" y="3558504"/>
                  </a:lnTo>
                  <a:lnTo>
                    <a:pt x="0" y="3536714"/>
                  </a:lnTo>
                  <a:lnTo>
                    <a:pt x="380548" y="3536714"/>
                  </a:lnTo>
                  <a:lnTo>
                    <a:pt x="380548" y="2878115"/>
                  </a:lnTo>
                  <a:lnTo>
                    <a:pt x="0" y="2878115"/>
                  </a:lnTo>
                  <a:lnTo>
                    <a:pt x="0" y="2856325"/>
                  </a:lnTo>
                  <a:lnTo>
                    <a:pt x="402338" y="2856325"/>
                  </a:lnTo>
                  <a:lnTo>
                    <a:pt x="402338" y="3558504"/>
                  </a:lnTo>
                  <a:close/>
                </a:path>
                <a:path w="1973580" h="5142865">
                  <a:moveTo>
                    <a:pt x="336423" y="3492480"/>
                  </a:moveTo>
                  <a:lnTo>
                    <a:pt x="0" y="3492480"/>
                  </a:lnTo>
                  <a:lnTo>
                    <a:pt x="0" y="3470800"/>
                  </a:lnTo>
                  <a:lnTo>
                    <a:pt x="314634" y="3470800"/>
                  </a:lnTo>
                  <a:lnTo>
                    <a:pt x="314634" y="2944029"/>
                  </a:lnTo>
                  <a:lnTo>
                    <a:pt x="0" y="2944029"/>
                  </a:lnTo>
                  <a:lnTo>
                    <a:pt x="0" y="2922130"/>
                  </a:lnTo>
                  <a:lnTo>
                    <a:pt x="336423" y="2922130"/>
                  </a:lnTo>
                  <a:lnTo>
                    <a:pt x="336423" y="3492480"/>
                  </a:lnTo>
                  <a:close/>
                </a:path>
                <a:path w="1973580" h="5142865">
                  <a:moveTo>
                    <a:pt x="163194" y="3319360"/>
                  </a:moveTo>
                  <a:lnTo>
                    <a:pt x="0" y="3319360"/>
                  </a:lnTo>
                  <a:lnTo>
                    <a:pt x="0" y="3095469"/>
                  </a:lnTo>
                  <a:lnTo>
                    <a:pt x="163194" y="3095469"/>
                  </a:lnTo>
                  <a:lnTo>
                    <a:pt x="163194" y="3319360"/>
                  </a:lnTo>
                  <a:close/>
                </a:path>
                <a:path w="1973580" h="5142865">
                  <a:moveTo>
                    <a:pt x="1688049" y="3558504"/>
                  </a:moveTo>
                  <a:lnTo>
                    <a:pt x="985870" y="3558504"/>
                  </a:lnTo>
                  <a:lnTo>
                    <a:pt x="985870" y="2856325"/>
                  </a:lnTo>
                  <a:lnTo>
                    <a:pt x="1688049" y="2856325"/>
                  </a:lnTo>
                  <a:lnTo>
                    <a:pt x="1688049" y="2878115"/>
                  </a:lnTo>
                  <a:lnTo>
                    <a:pt x="1007661" y="2878115"/>
                  </a:lnTo>
                  <a:lnTo>
                    <a:pt x="1007661" y="3536714"/>
                  </a:lnTo>
                  <a:lnTo>
                    <a:pt x="1688049" y="3536714"/>
                  </a:lnTo>
                  <a:lnTo>
                    <a:pt x="1688049" y="3558504"/>
                  </a:lnTo>
                  <a:close/>
                </a:path>
                <a:path w="1973580" h="5142865">
                  <a:moveTo>
                    <a:pt x="1688049" y="3536714"/>
                  </a:moveTo>
                  <a:lnTo>
                    <a:pt x="1666260" y="3536714"/>
                  </a:lnTo>
                  <a:lnTo>
                    <a:pt x="1666260" y="2878115"/>
                  </a:lnTo>
                  <a:lnTo>
                    <a:pt x="1688049" y="2878115"/>
                  </a:lnTo>
                  <a:lnTo>
                    <a:pt x="1688049" y="3536714"/>
                  </a:lnTo>
                  <a:close/>
                </a:path>
                <a:path w="1973580" h="5142865">
                  <a:moveTo>
                    <a:pt x="1622135" y="3492480"/>
                  </a:moveTo>
                  <a:lnTo>
                    <a:pt x="1051785" y="3492480"/>
                  </a:lnTo>
                  <a:lnTo>
                    <a:pt x="1051785" y="2922130"/>
                  </a:lnTo>
                  <a:lnTo>
                    <a:pt x="1622135" y="2922130"/>
                  </a:lnTo>
                  <a:lnTo>
                    <a:pt x="1622135" y="2944029"/>
                  </a:lnTo>
                  <a:lnTo>
                    <a:pt x="1073575" y="2944029"/>
                  </a:lnTo>
                  <a:lnTo>
                    <a:pt x="1073575" y="3470800"/>
                  </a:lnTo>
                  <a:lnTo>
                    <a:pt x="1622135" y="3470800"/>
                  </a:lnTo>
                  <a:lnTo>
                    <a:pt x="1622135" y="3492480"/>
                  </a:lnTo>
                  <a:close/>
                </a:path>
                <a:path w="1973580" h="5142865">
                  <a:moveTo>
                    <a:pt x="1622135" y="3470800"/>
                  </a:moveTo>
                  <a:lnTo>
                    <a:pt x="1600345" y="3470800"/>
                  </a:lnTo>
                  <a:lnTo>
                    <a:pt x="1600345" y="2944029"/>
                  </a:lnTo>
                  <a:lnTo>
                    <a:pt x="1622135" y="2944029"/>
                  </a:lnTo>
                  <a:lnTo>
                    <a:pt x="1622135" y="3470800"/>
                  </a:lnTo>
                  <a:close/>
                </a:path>
                <a:path w="1973580" h="5142865">
                  <a:moveTo>
                    <a:pt x="1448905" y="3319360"/>
                  </a:moveTo>
                  <a:lnTo>
                    <a:pt x="1225014" y="3319360"/>
                  </a:lnTo>
                  <a:lnTo>
                    <a:pt x="1225014" y="3095469"/>
                  </a:lnTo>
                  <a:lnTo>
                    <a:pt x="1448905" y="3095469"/>
                  </a:lnTo>
                  <a:lnTo>
                    <a:pt x="1448905" y="3319360"/>
                  </a:lnTo>
                  <a:close/>
                </a:path>
                <a:path w="1973580" h="5142865">
                  <a:moveTo>
                    <a:pt x="1972952" y="4015328"/>
                  </a:moveTo>
                  <a:lnTo>
                    <a:pt x="1814648" y="3857025"/>
                  </a:lnTo>
                  <a:lnTo>
                    <a:pt x="1972952" y="3698721"/>
                  </a:lnTo>
                  <a:lnTo>
                    <a:pt x="1972952" y="4015328"/>
                  </a:lnTo>
                  <a:close/>
                </a:path>
                <a:path w="1973580" h="5142865">
                  <a:moveTo>
                    <a:pt x="687349" y="4015328"/>
                  </a:moveTo>
                  <a:lnTo>
                    <a:pt x="529046" y="3857025"/>
                  </a:lnTo>
                  <a:lnTo>
                    <a:pt x="687349" y="3698721"/>
                  </a:lnTo>
                  <a:lnTo>
                    <a:pt x="845653" y="3857025"/>
                  </a:lnTo>
                  <a:lnTo>
                    <a:pt x="687349" y="4015328"/>
                  </a:lnTo>
                  <a:close/>
                </a:path>
                <a:path w="1973580" h="5142865">
                  <a:moveTo>
                    <a:pt x="402338" y="4844106"/>
                  </a:moveTo>
                  <a:lnTo>
                    <a:pt x="0" y="4844106"/>
                  </a:lnTo>
                  <a:lnTo>
                    <a:pt x="0" y="4822317"/>
                  </a:lnTo>
                  <a:lnTo>
                    <a:pt x="380548" y="4822317"/>
                  </a:lnTo>
                  <a:lnTo>
                    <a:pt x="380548" y="4163718"/>
                  </a:lnTo>
                  <a:lnTo>
                    <a:pt x="0" y="4163718"/>
                  </a:lnTo>
                  <a:lnTo>
                    <a:pt x="0" y="4141927"/>
                  </a:lnTo>
                  <a:lnTo>
                    <a:pt x="402338" y="4141927"/>
                  </a:lnTo>
                  <a:lnTo>
                    <a:pt x="402338" y="4844106"/>
                  </a:lnTo>
                  <a:close/>
                </a:path>
                <a:path w="1973580" h="5142865">
                  <a:moveTo>
                    <a:pt x="336423" y="4778192"/>
                  </a:moveTo>
                  <a:lnTo>
                    <a:pt x="0" y="4778192"/>
                  </a:lnTo>
                  <a:lnTo>
                    <a:pt x="0" y="4756402"/>
                  </a:lnTo>
                  <a:lnTo>
                    <a:pt x="314634" y="4756402"/>
                  </a:lnTo>
                  <a:lnTo>
                    <a:pt x="314634" y="4229632"/>
                  </a:lnTo>
                  <a:lnTo>
                    <a:pt x="0" y="4229632"/>
                  </a:lnTo>
                  <a:lnTo>
                    <a:pt x="0" y="4207842"/>
                  </a:lnTo>
                  <a:lnTo>
                    <a:pt x="336423" y="4207842"/>
                  </a:lnTo>
                  <a:lnTo>
                    <a:pt x="336423" y="4778192"/>
                  </a:lnTo>
                  <a:close/>
                </a:path>
                <a:path w="1973580" h="5142865">
                  <a:moveTo>
                    <a:pt x="163194" y="4604962"/>
                  </a:moveTo>
                  <a:lnTo>
                    <a:pt x="0" y="4604962"/>
                  </a:lnTo>
                  <a:lnTo>
                    <a:pt x="0" y="4381071"/>
                  </a:lnTo>
                  <a:lnTo>
                    <a:pt x="163194" y="4381071"/>
                  </a:lnTo>
                  <a:lnTo>
                    <a:pt x="163194" y="4604962"/>
                  </a:lnTo>
                  <a:close/>
                </a:path>
                <a:path w="1973580" h="5142865">
                  <a:moveTo>
                    <a:pt x="1688049" y="4844106"/>
                  </a:moveTo>
                  <a:lnTo>
                    <a:pt x="985870" y="4844106"/>
                  </a:lnTo>
                  <a:lnTo>
                    <a:pt x="985870" y="4141927"/>
                  </a:lnTo>
                  <a:lnTo>
                    <a:pt x="1688049" y="4141927"/>
                  </a:lnTo>
                  <a:lnTo>
                    <a:pt x="1688049" y="4163718"/>
                  </a:lnTo>
                  <a:lnTo>
                    <a:pt x="1007661" y="4163718"/>
                  </a:lnTo>
                  <a:lnTo>
                    <a:pt x="1007661" y="4822317"/>
                  </a:lnTo>
                  <a:lnTo>
                    <a:pt x="1688049" y="4822317"/>
                  </a:lnTo>
                  <a:lnTo>
                    <a:pt x="1688049" y="4844106"/>
                  </a:lnTo>
                  <a:close/>
                </a:path>
                <a:path w="1973580" h="5142865">
                  <a:moveTo>
                    <a:pt x="1688049" y="4822317"/>
                  </a:moveTo>
                  <a:lnTo>
                    <a:pt x="1666260" y="4822317"/>
                  </a:lnTo>
                  <a:lnTo>
                    <a:pt x="1666260" y="4163718"/>
                  </a:lnTo>
                  <a:lnTo>
                    <a:pt x="1688049" y="4163718"/>
                  </a:lnTo>
                  <a:lnTo>
                    <a:pt x="1688049" y="4822317"/>
                  </a:lnTo>
                  <a:close/>
                </a:path>
                <a:path w="1973580" h="5142865">
                  <a:moveTo>
                    <a:pt x="1622135" y="4778192"/>
                  </a:moveTo>
                  <a:lnTo>
                    <a:pt x="1051785" y="4778192"/>
                  </a:lnTo>
                  <a:lnTo>
                    <a:pt x="1051785" y="4207842"/>
                  </a:lnTo>
                  <a:lnTo>
                    <a:pt x="1622135" y="4207842"/>
                  </a:lnTo>
                  <a:lnTo>
                    <a:pt x="1622135" y="4229632"/>
                  </a:lnTo>
                  <a:lnTo>
                    <a:pt x="1073575" y="4229632"/>
                  </a:lnTo>
                  <a:lnTo>
                    <a:pt x="1073575" y="4756402"/>
                  </a:lnTo>
                  <a:lnTo>
                    <a:pt x="1622135" y="4756402"/>
                  </a:lnTo>
                  <a:lnTo>
                    <a:pt x="1622135" y="4778192"/>
                  </a:lnTo>
                  <a:close/>
                </a:path>
                <a:path w="1973580" h="5142865">
                  <a:moveTo>
                    <a:pt x="1622135" y="4756402"/>
                  </a:moveTo>
                  <a:lnTo>
                    <a:pt x="1600345" y="4756402"/>
                  </a:lnTo>
                  <a:lnTo>
                    <a:pt x="1600345" y="4229632"/>
                  </a:lnTo>
                  <a:lnTo>
                    <a:pt x="1622135" y="4229632"/>
                  </a:lnTo>
                  <a:lnTo>
                    <a:pt x="1622135" y="4756402"/>
                  </a:lnTo>
                  <a:close/>
                </a:path>
                <a:path w="1973580" h="5142865">
                  <a:moveTo>
                    <a:pt x="1448905" y="4604962"/>
                  </a:moveTo>
                  <a:lnTo>
                    <a:pt x="1225014" y="4604962"/>
                  </a:lnTo>
                  <a:lnTo>
                    <a:pt x="1225014" y="4381071"/>
                  </a:lnTo>
                  <a:lnTo>
                    <a:pt x="1448905" y="4381071"/>
                  </a:lnTo>
                  <a:lnTo>
                    <a:pt x="1448905" y="4604962"/>
                  </a:lnTo>
                  <a:close/>
                </a:path>
                <a:path w="1973580" h="5142865">
                  <a:moveTo>
                    <a:pt x="1972952" y="5142627"/>
                  </a:moveTo>
                  <a:lnTo>
                    <a:pt x="1814648" y="5142627"/>
                  </a:lnTo>
                  <a:lnTo>
                    <a:pt x="1972952" y="4984324"/>
                  </a:lnTo>
                  <a:lnTo>
                    <a:pt x="1972952" y="5142627"/>
                  </a:lnTo>
                  <a:close/>
                </a:path>
                <a:path w="1973580" h="5142865">
                  <a:moveTo>
                    <a:pt x="845653" y="5142627"/>
                  </a:moveTo>
                  <a:lnTo>
                    <a:pt x="529046" y="5142627"/>
                  </a:lnTo>
                  <a:lnTo>
                    <a:pt x="687349" y="4984324"/>
                  </a:lnTo>
                  <a:lnTo>
                    <a:pt x="845653" y="5142627"/>
                  </a:lnTo>
                  <a:close/>
                </a:path>
              </a:pathLst>
            </a:custGeom>
            <a:solidFill>
              <a:srgbClr val="B94A2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0" y="5144044"/>
              <a:ext cx="1974214" cy="5130800"/>
            </a:xfrm>
            <a:custGeom>
              <a:avLst/>
              <a:gdLst/>
              <a:ahLst/>
              <a:cxnLst/>
              <a:rect l="l" t="t" r="r" b="b"/>
              <a:pathLst>
                <a:path w="1974214" h="5130800">
                  <a:moveTo>
                    <a:pt x="0" y="63500"/>
                  </a:moveTo>
                  <a:lnTo>
                    <a:pt x="0" y="12700"/>
                  </a:lnTo>
                  <a:lnTo>
                    <a:pt x="13606" y="0"/>
                  </a:lnTo>
                  <a:lnTo>
                    <a:pt x="75272" y="0"/>
                  </a:lnTo>
                  <a:lnTo>
                    <a:pt x="102322" y="25400"/>
                  </a:lnTo>
                  <a:lnTo>
                    <a:pt x="44439" y="25400"/>
                  </a:lnTo>
                  <a:lnTo>
                    <a:pt x="0" y="63500"/>
                  </a:lnTo>
                  <a:close/>
                </a:path>
                <a:path w="1974214" h="5130800">
                  <a:moveTo>
                    <a:pt x="1178580" y="177800"/>
                  </a:moveTo>
                  <a:lnTo>
                    <a:pt x="1109855" y="177800"/>
                  </a:lnTo>
                  <a:lnTo>
                    <a:pt x="1299318" y="0"/>
                  </a:lnTo>
                  <a:lnTo>
                    <a:pt x="1360983" y="0"/>
                  </a:lnTo>
                  <a:lnTo>
                    <a:pt x="1388034" y="25400"/>
                  </a:lnTo>
                  <a:lnTo>
                    <a:pt x="1330150" y="25400"/>
                  </a:lnTo>
                  <a:lnTo>
                    <a:pt x="1178580" y="177800"/>
                  </a:lnTo>
                  <a:close/>
                </a:path>
                <a:path w="1974214" h="5130800">
                  <a:moveTo>
                    <a:pt x="70603" y="406400"/>
                  </a:moveTo>
                  <a:lnTo>
                    <a:pt x="44439" y="406400"/>
                  </a:lnTo>
                  <a:lnTo>
                    <a:pt x="233902" y="215900"/>
                  </a:lnTo>
                  <a:lnTo>
                    <a:pt x="44439" y="25400"/>
                  </a:lnTo>
                  <a:lnTo>
                    <a:pt x="102322" y="25400"/>
                  </a:lnTo>
                  <a:lnTo>
                    <a:pt x="264626" y="177800"/>
                  </a:lnTo>
                  <a:lnTo>
                    <a:pt x="305093" y="177800"/>
                  </a:lnTo>
                  <a:lnTo>
                    <a:pt x="70603" y="406400"/>
                  </a:lnTo>
                  <a:close/>
                </a:path>
                <a:path w="1974214" h="5130800">
                  <a:moveTo>
                    <a:pt x="1356205" y="406400"/>
                  </a:moveTo>
                  <a:lnTo>
                    <a:pt x="1330150" y="406400"/>
                  </a:lnTo>
                  <a:lnTo>
                    <a:pt x="1519613" y="215900"/>
                  </a:lnTo>
                  <a:lnTo>
                    <a:pt x="1330150" y="25400"/>
                  </a:lnTo>
                  <a:lnTo>
                    <a:pt x="1388034" y="25400"/>
                  </a:lnTo>
                  <a:lnTo>
                    <a:pt x="1550337" y="177800"/>
                  </a:lnTo>
                  <a:lnTo>
                    <a:pt x="1590695" y="177800"/>
                  </a:lnTo>
                  <a:lnTo>
                    <a:pt x="1356205" y="406400"/>
                  </a:lnTo>
                  <a:close/>
                </a:path>
                <a:path w="1974214" h="5130800">
                  <a:moveTo>
                    <a:pt x="305093" y="177800"/>
                  </a:moveTo>
                  <a:lnTo>
                    <a:pt x="264626" y="177800"/>
                  </a:lnTo>
                  <a:lnTo>
                    <a:pt x="317902" y="127000"/>
                  </a:lnTo>
                  <a:lnTo>
                    <a:pt x="354716" y="165100"/>
                  </a:lnTo>
                  <a:lnTo>
                    <a:pt x="318120" y="165100"/>
                  </a:lnTo>
                  <a:lnTo>
                    <a:pt x="305093" y="177800"/>
                  </a:lnTo>
                  <a:close/>
                </a:path>
                <a:path w="1974214" h="5130800">
                  <a:moveTo>
                    <a:pt x="743429" y="609600"/>
                  </a:moveTo>
                  <a:lnTo>
                    <a:pt x="687240" y="609600"/>
                  </a:lnTo>
                  <a:lnTo>
                    <a:pt x="876703" y="419100"/>
                  </a:lnTo>
                  <a:lnTo>
                    <a:pt x="823427" y="368300"/>
                  </a:lnTo>
                  <a:lnTo>
                    <a:pt x="1056578" y="127000"/>
                  </a:lnTo>
                  <a:lnTo>
                    <a:pt x="1096536" y="165100"/>
                  </a:lnTo>
                  <a:lnTo>
                    <a:pt x="1056579" y="165100"/>
                  </a:lnTo>
                  <a:lnTo>
                    <a:pt x="854260" y="368300"/>
                  </a:lnTo>
                  <a:lnTo>
                    <a:pt x="932423" y="444500"/>
                  </a:lnTo>
                  <a:lnTo>
                    <a:pt x="907536" y="444500"/>
                  </a:lnTo>
                  <a:lnTo>
                    <a:pt x="743429" y="609600"/>
                  </a:lnTo>
                  <a:close/>
                </a:path>
                <a:path w="1974214" h="5130800">
                  <a:moveTo>
                    <a:pt x="1590695" y="177800"/>
                  </a:moveTo>
                  <a:lnTo>
                    <a:pt x="1550337" y="177800"/>
                  </a:lnTo>
                  <a:lnTo>
                    <a:pt x="1603614" y="127000"/>
                  </a:lnTo>
                  <a:lnTo>
                    <a:pt x="1640427" y="165100"/>
                  </a:lnTo>
                  <a:lnTo>
                    <a:pt x="1603722" y="165100"/>
                  </a:lnTo>
                  <a:lnTo>
                    <a:pt x="1590695" y="177800"/>
                  </a:lnTo>
                  <a:close/>
                </a:path>
                <a:path w="1974214" h="5130800">
                  <a:moveTo>
                    <a:pt x="343808" y="1117600"/>
                  </a:moveTo>
                  <a:lnTo>
                    <a:pt x="318120" y="1117600"/>
                  </a:lnTo>
                  <a:lnTo>
                    <a:pt x="520439" y="914400"/>
                  </a:lnTo>
                  <a:lnTo>
                    <a:pt x="246867" y="635000"/>
                  </a:lnTo>
                  <a:lnTo>
                    <a:pt x="520439" y="368300"/>
                  </a:lnTo>
                  <a:lnTo>
                    <a:pt x="318120" y="165100"/>
                  </a:lnTo>
                  <a:lnTo>
                    <a:pt x="354716" y="165100"/>
                  </a:lnTo>
                  <a:lnTo>
                    <a:pt x="551054" y="368300"/>
                  </a:lnTo>
                  <a:lnTo>
                    <a:pt x="497777" y="419100"/>
                  </a:lnTo>
                  <a:lnTo>
                    <a:pt x="523039" y="444500"/>
                  </a:lnTo>
                  <a:lnTo>
                    <a:pt x="467163" y="444500"/>
                  </a:lnTo>
                  <a:lnTo>
                    <a:pt x="277700" y="635000"/>
                  </a:lnTo>
                  <a:lnTo>
                    <a:pt x="467054" y="825500"/>
                  </a:lnTo>
                  <a:lnTo>
                    <a:pt x="524844" y="825500"/>
                  </a:lnTo>
                  <a:lnTo>
                    <a:pt x="497778" y="850900"/>
                  </a:lnTo>
                  <a:lnTo>
                    <a:pt x="551054" y="914400"/>
                  </a:lnTo>
                  <a:lnTo>
                    <a:pt x="343808" y="1117600"/>
                  </a:lnTo>
                  <a:close/>
                </a:path>
                <a:path w="1974214" h="5130800">
                  <a:moveTo>
                    <a:pt x="1330151" y="431800"/>
                  </a:moveTo>
                  <a:lnTo>
                    <a:pt x="1056579" y="165100"/>
                  </a:lnTo>
                  <a:lnTo>
                    <a:pt x="1096536" y="165100"/>
                  </a:lnTo>
                  <a:lnTo>
                    <a:pt x="1109855" y="177800"/>
                  </a:lnTo>
                  <a:lnTo>
                    <a:pt x="1178580" y="177800"/>
                  </a:lnTo>
                  <a:lnTo>
                    <a:pt x="1140688" y="215900"/>
                  </a:lnTo>
                  <a:lnTo>
                    <a:pt x="1330150" y="406400"/>
                  </a:lnTo>
                  <a:lnTo>
                    <a:pt x="1356205" y="406400"/>
                  </a:lnTo>
                  <a:lnTo>
                    <a:pt x="1330151" y="431800"/>
                  </a:lnTo>
                  <a:close/>
                </a:path>
                <a:path w="1974214" h="5130800">
                  <a:moveTo>
                    <a:pt x="1630173" y="1117600"/>
                  </a:moveTo>
                  <a:lnTo>
                    <a:pt x="1603722" y="1117600"/>
                  </a:lnTo>
                  <a:lnTo>
                    <a:pt x="1806042" y="914400"/>
                  </a:lnTo>
                  <a:lnTo>
                    <a:pt x="1532470" y="635000"/>
                  </a:lnTo>
                  <a:lnTo>
                    <a:pt x="1806042" y="368300"/>
                  </a:lnTo>
                  <a:lnTo>
                    <a:pt x="1603722" y="165100"/>
                  </a:lnTo>
                  <a:lnTo>
                    <a:pt x="1640427" y="165100"/>
                  </a:lnTo>
                  <a:lnTo>
                    <a:pt x="1836765" y="368300"/>
                  </a:lnTo>
                  <a:lnTo>
                    <a:pt x="1783489" y="419100"/>
                  </a:lnTo>
                  <a:lnTo>
                    <a:pt x="1808751" y="444500"/>
                  </a:lnTo>
                  <a:lnTo>
                    <a:pt x="1752765" y="444500"/>
                  </a:lnTo>
                  <a:lnTo>
                    <a:pt x="1563302" y="635000"/>
                  </a:lnTo>
                  <a:lnTo>
                    <a:pt x="1752765" y="825500"/>
                  </a:lnTo>
                  <a:lnTo>
                    <a:pt x="1811208" y="825500"/>
                  </a:lnTo>
                  <a:lnTo>
                    <a:pt x="1784142" y="850900"/>
                  </a:lnTo>
                  <a:lnTo>
                    <a:pt x="1837419" y="914400"/>
                  </a:lnTo>
                  <a:lnTo>
                    <a:pt x="1630173" y="1117600"/>
                  </a:lnTo>
                  <a:close/>
                </a:path>
                <a:path w="1974214" h="5130800">
                  <a:moveTo>
                    <a:pt x="44548" y="431800"/>
                  </a:moveTo>
                  <a:lnTo>
                    <a:pt x="0" y="393700"/>
                  </a:lnTo>
                  <a:lnTo>
                    <a:pt x="0" y="355600"/>
                  </a:lnTo>
                  <a:lnTo>
                    <a:pt x="44439" y="406400"/>
                  </a:lnTo>
                  <a:lnTo>
                    <a:pt x="70603" y="406400"/>
                  </a:lnTo>
                  <a:lnTo>
                    <a:pt x="44548" y="431800"/>
                  </a:lnTo>
                  <a:close/>
                </a:path>
                <a:path w="1974214" h="5130800">
                  <a:moveTo>
                    <a:pt x="524844" y="825500"/>
                  </a:moveTo>
                  <a:lnTo>
                    <a:pt x="467054" y="825500"/>
                  </a:lnTo>
                  <a:lnTo>
                    <a:pt x="656517" y="635000"/>
                  </a:lnTo>
                  <a:lnTo>
                    <a:pt x="467163" y="444500"/>
                  </a:lnTo>
                  <a:lnTo>
                    <a:pt x="523039" y="444500"/>
                  </a:lnTo>
                  <a:lnTo>
                    <a:pt x="687240" y="609600"/>
                  </a:lnTo>
                  <a:lnTo>
                    <a:pt x="743429" y="609600"/>
                  </a:lnTo>
                  <a:lnTo>
                    <a:pt x="718182" y="635000"/>
                  </a:lnTo>
                  <a:lnTo>
                    <a:pt x="756053" y="673100"/>
                  </a:lnTo>
                  <a:lnTo>
                    <a:pt x="687240" y="673100"/>
                  </a:lnTo>
                  <a:lnTo>
                    <a:pt x="524844" y="825500"/>
                  </a:lnTo>
                  <a:close/>
                </a:path>
                <a:path w="1974214" h="5130800">
                  <a:moveTo>
                    <a:pt x="941306" y="825500"/>
                  </a:moveTo>
                  <a:lnTo>
                    <a:pt x="907536" y="825500"/>
                  </a:lnTo>
                  <a:lnTo>
                    <a:pt x="1096999" y="635000"/>
                  </a:lnTo>
                  <a:lnTo>
                    <a:pt x="907536" y="444500"/>
                  </a:lnTo>
                  <a:lnTo>
                    <a:pt x="932423" y="444500"/>
                  </a:lnTo>
                  <a:lnTo>
                    <a:pt x="1127832" y="635000"/>
                  </a:lnTo>
                  <a:lnTo>
                    <a:pt x="941306" y="825500"/>
                  </a:lnTo>
                  <a:close/>
                </a:path>
                <a:path w="1974214" h="5130800">
                  <a:moveTo>
                    <a:pt x="1811208" y="825500"/>
                  </a:moveTo>
                  <a:lnTo>
                    <a:pt x="1752765" y="825500"/>
                  </a:lnTo>
                  <a:lnTo>
                    <a:pt x="1942228" y="635000"/>
                  </a:lnTo>
                  <a:lnTo>
                    <a:pt x="1752765" y="444500"/>
                  </a:lnTo>
                  <a:lnTo>
                    <a:pt x="1808751" y="444500"/>
                  </a:lnTo>
                  <a:lnTo>
                    <a:pt x="1972952" y="609600"/>
                  </a:lnTo>
                  <a:lnTo>
                    <a:pt x="1973605" y="609600"/>
                  </a:lnTo>
                  <a:lnTo>
                    <a:pt x="1973605" y="673100"/>
                  </a:lnTo>
                  <a:lnTo>
                    <a:pt x="1811208" y="825500"/>
                  </a:lnTo>
                  <a:close/>
                </a:path>
                <a:path w="1974214" h="5130800">
                  <a:moveTo>
                    <a:pt x="1056579" y="1143000"/>
                  </a:moveTo>
                  <a:lnTo>
                    <a:pt x="823427" y="914400"/>
                  </a:lnTo>
                  <a:lnTo>
                    <a:pt x="876704" y="850900"/>
                  </a:lnTo>
                  <a:lnTo>
                    <a:pt x="687240" y="673100"/>
                  </a:lnTo>
                  <a:lnTo>
                    <a:pt x="756053" y="673100"/>
                  </a:lnTo>
                  <a:lnTo>
                    <a:pt x="907536" y="825500"/>
                  </a:lnTo>
                  <a:lnTo>
                    <a:pt x="941306" y="825500"/>
                  </a:lnTo>
                  <a:lnTo>
                    <a:pt x="854260" y="914400"/>
                  </a:lnTo>
                  <a:lnTo>
                    <a:pt x="1056579" y="1117600"/>
                  </a:lnTo>
                  <a:lnTo>
                    <a:pt x="1083217" y="1117600"/>
                  </a:lnTo>
                  <a:lnTo>
                    <a:pt x="1056579" y="1143000"/>
                  </a:lnTo>
                  <a:close/>
                </a:path>
                <a:path w="1974214" h="5130800">
                  <a:moveTo>
                    <a:pt x="0" y="914400"/>
                  </a:moveTo>
                  <a:lnTo>
                    <a:pt x="0" y="889000"/>
                  </a:lnTo>
                  <a:lnTo>
                    <a:pt x="44548" y="838200"/>
                  </a:lnTo>
                  <a:lnTo>
                    <a:pt x="69418" y="863600"/>
                  </a:lnTo>
                  <a:lnTo>
                    <a:pt x="44439" y="863600"/>
                  </a:lnTo>
                  <a:lnTo>
                    <a:pt x="0" y="914400"/>
                  </a:lnTo>
                  <a:close/>
                </a:path>
                <a:path w="1974214" h="5130800">
                  <a:moveTo>
                    <a:pt x="1083217" y="1117600"/>
                  </a:moveTo>
                  <a:lnTo>
                    <a:pt x="1056579" y="1117600"/>
                  </a:lnTo>
                  <a:lnTo>
                    <a:pt x="1330151" y="838200"/>
                  </a:lnTo>
                  <a:lnTo>
                    <a:pt x="1355021" y="863600"/>
                  </a:lnTo>
                  <a:lnTo>
                    <a:pt x="1330151" y="863600"/>
                  </a:lnTo>
                  <a:lnTo>
                    <a:pt x="1140688" y="1054100"/>
                  </a:lnTo>
                  <a:lnTo>
                    <a:pt x="1178580" y="1092200"/>
                  </a:lnTo>
                  <a:lnTo>
                    <a:pt x="1109855" y="1092200"/>
                  </a:lnTo>
                  <a:lnTo>
                    <a:pt x="1083217" y="1117600"/>
                  </a:lnTo>
                  <a:close/>
                </a:path>
                <a:path w="1974214" h="5130800">
                  <a:moveTo>
                    <a:pt x="113056" y="1244600"/>
                  </a:moveTo>
                  <a:lnTo>
                    <a:pt x="44439" y="1244600"/>
                  </a:lnTo>
                  <a:lnTo>
                    <a:pt x="233902" y="1054100"/>
                  </a:lnTo>
                  <a:lnTo>
                    <a:pt x="44439" y="863600"/>
                  </a:lnTo>
                  <a:lnTo>
                    <a:pt x="69418" y="863600"/>
                  </a:lnTo>
                  <a:lnTo>
                    <a:pt x="293250" y="1092200"/>
                  </a:lnTo>
                  <a:lnTo>
                    <a:pt x="264626" y="1092200"/>
                  </a:lnTo>
                  <a:lnTo>
                    <a:pt x="113056" y="1244600"/>
                  </a:lnTo>
                  <a:close/>
                </a:path>
                <a:path w="1974214" h="5130800">
                  <a:moveTo>
                    <a:pt x="1399420" y="1244600"/>
                  </a:moveTo>
                  <a:lnTo>
                    <a:pt x="1330150" y="1244600"/>
                  </a:lnTo>
                  <a:lnTo>
                    <a:pt x="1519614" y="1054100"/>
                  </a:lnTo>
                  <a:lnTo>
                    <a:pt x="1330151" y="863600"/>
                  </a:lnTo>
                  <a:lnTo>
                    <a:pt x="1355021" y="863600"/>
                  </a:lnTo>
                  <a:lnTo>
                    <a:pt x="1578852" y="1092200"/>
                  </a:lnTo>
                  <a:lnTo>
                    <a:pt x="1550991" y="1092200"/>
                  </a:lnTo>
                  <a:lnTo>
                    <a:pt x="1399420" y="1244600"/>
                  </a:lnTo>
                  <a:close/>
                </a:path>
                <a:path w="1974214" h="5130800">
                  <a:moveTo>
                    <a:pt x="317903" y="1143000"/>
                  </a:moveTo>
                  <a:lnTo>
                    <a:pt x="264626" y="1092200"/>
                  </a:lnTo>
                  <a:lnTo>
                    <a:pt x="293250" y="1092200"/>
                  </a:lnTo>
                  <a:lnTo>
                    <a:pt x="318120" y="1117600"/>
                  </a:lnTo>
                  <a:lnTo>
                    <a:pt x="343808" y="1117600"/>
                  </a:lnTo>
                  <a:lnTo>
                    <a:pt x="317903" y="1143000"/>
                  </a:lnTo>
                  <a:close/>
                </a:path>
                <a:path w="1974214" h="5130800">
                  <a:moveTo>
                    <a:pt x="1165949" y="1473200"/>
                  </a:moveTo>
                  <a:lnTo>
                    <a:pt x="1109855" y="1473200"/>
                  </a:lnTo>
                  <a:lnTo>
                    <a:pt x="1299318" y="1282700"/>
                  </a:lnTo>
                  <a:lnTo>
                    <a:pt x="1109855" y="1092200"/>
                  </a:lnTo>
                  <a:lnTo>
                    <a:pt x="1178580" y="1092200"/>
                  </a:lnTo>
                  <a:lnTo>
                    <a:pt x="1330150" y="1244600"/>
                  </a:lnTo>
                  <a:lnTo>
                    <a:pt x="1399420" y="1244600"/>
                  </a:lnTo>
                  <a:lnTo>
                    <a:pt x="1361528" y="1282700"/>
                  </a:lnTo>
                  <a:lnTo>
                    <a:pt x="1386789" y="1308100"/>
                  </a:lnTo>
                  <a:lnTo>
                    <a:pt x="1330151" y="1308100"/>
                  </a:lnTo>
                  <a:lnTo>
                    <a:pt x="1165949" y="1473200"/>
                  </a:lnTo>
                  <a:close/>
                </a:path>
                <a:path w="1974214" h="5130800">
                  <a:moveTo>
                    <a:pt x="1604267" y="1143000"/>
                  </a:moveTo>
                  <a:lnTo>
                    <a:pt x="1550991" y="1092200"/>
                  </a:lnTo>
                  <a:lnTo>
                    <a:pt x="1578852" y="1092200"/>
                  </a:lnTo>
                  <a:lnTo>
                    <a:pt x="1603722" y="1117600"/>
                  </a:lnTo>
                  <a:lnTo>
                    <a:pt x="1630173" y="1117600"/>
                  </a:lnTo>
                  <a:lnTo>
                    <a:pt x="1604267" y="1143000"/>
                  </a:lnTo>
                  <a:close/>
                </a:path>
                <a:path w="1974214" h="5130800">
                  <a:moveTo>
                    <a:pt x="0" y="1358900"/>
                  </a:moveTo>
                  <a:lnTo>
                    <a:pt x="0" y="1295400"/>
                  </a:lnTo>
                  <a:lnTo>
                    <a:pt x="13715" y="1282700"/>
                  </a:lnTo>
                  <a:lnTo>
                    <a:pt x="0" y="1270000"/>
                  </a:lnTo>
                  <a:lnTo>
                    <a:pt x="0" y="1206500"/>
                  </a:lnTo>
                  <a:lnTo>
                    <a:pt x="44439" y="1244600"/>
                  </a:lnTo>
                  <a:lnTo>
                    <a:pt x="113056" y="1244600"/>
                  </a:lnTo>
                  <a:lnTo>
                    <a:pt x="75163" y="1282700"/>
                  </a:lnTo>
                  <a:lnTo>
                    <a:pt x="100425" y="1308100"/>
                  </a:lnTo>
                  <a:lnTo>
                    <a:pt x="44439" y="1308100"/>
                  </a:lnTo>
                  <a:lnTo>
                    <a:pt x="0" y="1358900"/>
                  </a:lnTo>
                  <a:close/>
                </a:path>
                <a:path w="1974214" h="5130800">
                  <a:moveTo>
                    <a:pt x="70603" y="1689100"/>
                  </a:moveTo>
                  <a:lnTo>
                    <a:pt x="44439" y="1689100"/>
                  </a:lnTo>
                  <a:lnTo>
                    <a:pt x="233902" y="1498600"/>
                  </a:lnTo>
                  <a:lnTo>
                    <a:pt x="44439" y="1308100"/>
                  </a:lnTo>
                  <a:lnTo>
                    <a:pt x="100425" y="1308100"/>
                  </a:lnTo>
                  <a:lnTo>
                    <a:pt x="264626" y="1473200"/>
                  </a:lnTo>
                  <a:lnTo>
                    <a:pt x="292065" y="1473200"/>
                  </a:lnTo>
                  <a:lnTo>
                    <a:pt x="70603" y="1689100"/>
                  </a:lnTo>
                  <a:close/>
                </a:path>
                <a:path w="1974214" h="5130800">
                  <a:moveTo>
                    <a:pt x="1356205" y="1689100"/>
                  </a:moveTo>
                  <a:lnTo>
                    <a:pt x="1330151" y="1689100"/>
                  </a:lnTo>
                  <a:lnTo>
                    <a:pt x="1519614" y="1498600"/>
                  </a:lnTo>
                  <a:lnTo>
                    <a:pt x="1330151" y="1308100"/>
                  </a:lnTo>
                  <a:lnTo>
                    <a:pt x="1386789" y="1308100"/>
                  </a:lnTo>
                  <a:lnTo>
                    <a:pt x="1550990" y="1473200"/>
                  </a:lnTo>
                  <a:lnTo>
                    <a:pt x="1577668" y="1473200"/>
                  </a:lnTo>
                  <a:lnTo>
                    <a:pt x="1356205" y="1689100"/>
                  </a:lnTo>
                  <a:close/>
                </a:path>
                <a:path w="1974214" h="5130800">
                  <a:moveTo>
                    <a:pt x="292065" y="1473200"/>
                  </a:moveTo>
                  <a:lnTo>
                    <a:pt x="264626" y="1473200"/>
                  </a:lnTo>
                  <a:lnTo>
                    <a:pt x="317902" y="1409700"/>
                  </a:lnTo>
                  <a:lnTo>
                    <a:pt x="354716" y="1447800"/>
                  </a:lnTo>
                  <a:lnTo>
                    <a:pt x="318120" y="1447800"/>
                  </a:lnTo>
                  <a:lnTo>
                    <a:pt x="292065" y="1473200"/>
                  </a:lnTo>
                  <a:close/>
                </a:path>
                <a:path w="1974214" h="5130800">
                  <a:moveTo>
                    <a:pt x="743335" y="1892300"/>
                  </a:moveTo>
                  <a:lnTo>
                    <a:pt x="687240" y="1892300"/>
                  </a:lnTo>
                  <a:lnTo>
                    <a:pt x="876703" y="1701800"/>
                  </a:lnTo>
                  <a:lnTo>
                    <a:pt x="823427" y="1651000"/>
                  </a:lnTo>
                  <a:lnTo>
                    <a:pt x="1056578" y="1409700"/>
                  </a:lnTo>
                  <a:lnTo>
                    <a:pt x="1088544" y="1447800"/>
                  </a:lnTo>
                  <a:lnTo>
                    <a:pt x="1056579" y="1447800"/>
                  </a:lnTo>
                  <a:lnTo>
                    <a:pt x="854260" y="1651000"/>
                  </a:lnTo>
                  <a:lnTo>
                    <a:pt x="932423" y="1727200"/>
                  </a:lnTo>
                  <a:lnTo>
                    <a:pt x="907536" y="1727200"/>
                  </a:lnTo>
                  <a:lnTo>
                    <a:pt x="743335" y="1892300"/>
                  </a:lnTo>
                  <a:close/>
                </a:path>
                <a:path w="1974214" h="5130800">
                  <a:moveTo>
                    <a:pt x="1577668" y="1473200"/>
                  </a:moveTo>
                  <a:lnTo>
                    <a:pt x="1550990" y="1473200"/>
                  </a:lnTo>
                  <a:lnTo>
                    <a:pt x="1604267" y="1409700"/>
                  </a:lnTo>
                  <a:lnTo>
                    <a:pt x="1641080" y="1447800"/>
                  </a:lnTo>
                  <a:lnTo>
                    <a:pt x="1603722" y="1447800"/>
                  </a:lnTo>
                  <a:lnTo>
                    <a:pt x="1577668" y="1473200"/>
                  </a:lnTo>
                  <a:close/>
                </a:path>
                <a:path w="1974214" h="5130800">
                  <a:moveTo>
                    <a:pt x="343808" y="2400300"/>
                  </a:moveTo>
                  <a:lnTo>
                    <a:pt x="318120" y="2400300"/>
                  </a:lnTo>
                  <a:lnTo>
                    <a:pt x="520439" y="2197100"/>
                  </a:lnTo>
                  <a:lnTo>
                    <a:pt x="246867" y="1917700"/>
                  </a:lnTo>
                  <a:lnTo>
                    <a:pt x="520439" y="1651000"/>
                  </a:lnTo>
                  <a:lnTo>
                    <a:pt x="318120" y="1447800"/>
                  </a:lnTo>
                  <a:lnTo>
                    <a:pt x="354716" y="1447800"/>
                  </a:lnTo>
                  <a:lnTo>
                    <a:pt x="551054" y="1651000"/>
                  </a:lnTo>
                  <a:lnTo>
                    <a:pt x="497777" y="1701800"/>
                  </a:lnTo>
                  <a:lnTo>
                    <a:pt x="523039" y="1727200"/>
                  </a:lnTo>
                  <a:lnTo>
                    <a:pt x="467054" y="1727200"/>
                  </a:lnTo>
                  <a:lnTo>
                    <a:pt x="277590" y="1917700"/>
                  </a:lnTo>
                  <a:lnTo>
                    <a:pt x="467054" y="2108200"/>
                  </a:lnTo>
                  <a:lnTo>
                    <a:pt x="535670" y="2108200"/>
                  </a:lnTo>
                  <a:lnTo>
                    <a:pt x="497778" y="2146300"/>
                  </a:lnTo>
                  <a:lnTo>
                    <a:pt x="551054" y="2197100"/>
                  </a:lnTo>
                  <a:lnTo>
                    <a:pt x="343808" y="2400300"/>
                  </a:lnTo>
                  <a:close/>
                </a:path>
                <a:path w="1974214" h="5130800">
                  <a:moveTo>
                    <a:pt x="1330151" y="1714500"/>
                  </a:moveTo>
                  <a:lnTo>
                    <a:pt x="1056579" y="1447800"/>
                  </a:lnTo>
                  <a:lnTo>
                    <a:pt x="1088544" y="1447800"/>
                  </a:lnTo>
                  <a:lnTo>
                    <a:pt x="1109855" y="1473200"/>
                  </a:lnTo>
                  <a:lnTo>
                    <a:pt x="1165949" y="1473200"/>
                  </a:lnTo>
                  <a:lnTo>
                    <a:pt x="1140688" y="1498600"/>
                  </a:lnTo>
                  <a:lnTo>
                    <a:pt x="1330151" y="1689100"/>
                  </a:lnTo>
                  <a:lnTo>
                    <a:pt x="1356205" y="1689100"/>
                  </a:lnTo>
                  <a:lnTo>
                    <a:pt x="1330151" y="1714500"/>
                  </a:lnTo>
                  <a:close/>
                </a:path>
                <a:path w="1974214" h="5130800">
                  <a:moveTo>
                    <a:pt x="1630173" y="2400300"/>
                  </a:moveTo>
                  <a:lnTo>
                    <a:pt x="1603722" y="2400300"/>
                  </a:lnTo>
                  <a:lnTo>
                    <a:pt x="1806042" y="2197100"/>
                  </a:lnTo>
                  <a:lnTo>
                    <a:pt x="1532470" y="1917700"/>
                  </a:lnTo>
                  <a:lnTo>
                    <a:pt x="1806042" y="1651000"/>
                  </a:lnTo>
                  <a:lnTo>
                    <a:pt x="1603722" y="1447800"/>
                  </a:lnTo>
                  <a:lnTo>
                    <a:pt x="1641080" y="1447800"/>
                  </a:lnTo>
                  <a:lnTo>
                    <a:pt x="1837418" y="1651000"/>
                  </a:lnTo>
                  <a:lnTo>
                    <a:pt x="1784142" y="1701800"/>
                  </a:lnTo>
                  <a:lnTo>
                    <a:pt x="1809404" y="1727200"/>
                  </a:lnTo>
                  <a:lnTo>
                    <a:pt x="1752765" y="1727200"/>
                  </a:lnTo>
                  <a:lnTo>
                    <a:pt x="1563302" y="1917700"/>
                  </a:lnTo>
                  <a:lnTo>
                    <a:pt x="1752765" y="2108200"/>
                  </a:lnTo>
                  <a:lnTo>
                    <a:pt x="1822035" y="2108200"/>
                  </a:lnTo>
                  <a:lnTo>
                    <a:pt x="1784142" y="2146300"/>
                  </a:lnTo>
                  <a:lnTo>
                    <a:pt x="1837419" y="2197100"/>
                  </a:lnTo>
                  <a:lnTo>
                    <a:pt x="1630173" y="2400300"/>
                  </a:lnTo>
                  <a:close/>
                </a:path>
                <a:path w="1974214" h="5130800">
                  <a:moveTo>
                    <a:pt x="44548" y="1714500"/>
                  </a:moveTo>
                  <a:lnTo>
                    <a:pt x="0" y="1676400"/>
                  </a:lnTo>
                  <a:lnTo>
                    <a:pt x="0" y="1638300"/>
                  </a:lnTo>
                  <a:lnTo>
                    <a:pt x="44439" y="1689100"/>
                  </a:lnTo>
                  <a:lnTo>
                    <a:pt x="70603" y="1689100"/>
                  </a:lnTo>
                  <a:lnTo>
                    <a:pt x="44548" y="1714500"/>
                  </a:lnTo>
                  <a:close/>
                </a:path>
                <a:path w="1974214" h="5130800">
                  <a:moveTo>
                    <a:pt x="535670" y="2108200"/>
                  </a:moveTo>
                  <a:lnTo>
                    <a:pt x="467054" y="2108200"/>
                  </a:lnTo>
                  <a:lnTo>
                    <a:pt x="656517" y="1917700"/>
                  </a:lnTo>
                  <a:lnTo>
                    <a:pt x="467054" y="1727200"/>
                  </a:lnTo>
                  <a:lnTo>
                    <a:pt x="523039" y="1727200"/>
                  </a:lnTo>
                  <a:lnTo>
                    <a:pt x="687240" y="1892300"/>
                  </a:lnTo>
                  <a:lnTo>
                    <a:pt x="743335" y="1892300"/>
                  </a:lnTo>
                  <a:lnTo>
                    <a:pt x="718073" y="1917700"/>
                  </a:lnTo>
                  <a:lnTo>
                    <a:pt x="755965" y="1955800"/>
                  </a:lnTo>
                  <a:lnTo>
                    <a:pt x="687240" y="1955800"/>
                  </a:lnTo>
                  <a:lnTo>
                    <a:pt x="535670" y="2108200"/>
                  </a:lnTo>
                  <a:close/>
                </a:path>
                <a:path w="1974214" h="5130800">
                  <a:moveTo>
                    <a:pt x="941306" y="2108200"/>
                  </a:moveTo>
                  <a:lnTo>
                    <a:pt x="907536" y="2108200"/>
                  </a:lnTo>
                  <a:lnTo>
                    <a:pt x="1096999" y="1917700"/>
                  </a:lnTo>
                  <a:lnTo>
                    <a:pt x="907536" y="1727200"/>
                  </a:lnTo>
                  <a:lnTo>
                    <a:pt x="932423" y="1727200"/>
                  </a:lnTo>
                  <a:lnTo>
                    <a:pt x="1127832" y="1917700"/>
                  </a:lnTo>
                  <a:lnTo>
                    <a:pt x="941306" y="2108200"/>
                  </a:lnTo>
                  <a:close/>
                </a:path>
                <a:path w="1974214" h="5130800">
                  <a:moveTo>
                    <a:pt x="1822035" y="2108200"/>
                  </a:moveTo>
                  <a:lnTo>
                    <a:pt x="1752765" y="2108200"/>
                  </a:lnTo>
                  <a:lnTo>
                    <a:pt x="1942228" y="1917700"/>
                  </a:lnTo>
                  <a:lnTo>
                    <a:pt x="1752765" y="1727200"/>
                  </a:lnTo>
                  <a:lnTo>
                    <a:pt x="1809404" y="1727200"/>
                  </a:lnTo>
                  <a:lnTo>
                    <a:pt x="1973605" y="1892300"/>
                  </a:lnTo>
                  <a:lnTo>
                    <a:pt x="1973605" y="1955800"/>
                  </a:lnTo>
                  <a:lnTo>
                    <a:pt x="1822035" y="2108200"/>
                  </a:lnTo>
                  <a:close/>
                </a:path>
                <a:path w="1974214" h="5130800">
                  <a:moveTo>
                    <a:pt x="1056579" y="2425700"/>
                  </a:moveTo>
                  <a:lnTo>
                    <a:pt x="823427" y="2197100"/>
                  </a:lnTo>
                  <a:lnTo>
                    <a:pt x="876704" y="2146300"/>
                  </a:lnTo>
                  <a:lnTo>
                    <a:pt x="687240" y="1955800"/>
                  </a:lnTo>
                  <a:lnTo>
                    <a:pt x="755965" y="1955800"/>
                  </a:lnTo>
                  <a:lnTo>
                    <a:pt x="907536" y="2108200"/>
                  </a:lnTo>
                  <a:lnTo>
                    <a:pt x="941306" y="2108200"/>
                  </a:lnTo>
                  <a:lnTo>
                    <a:pt x="854260" y="2197100"/>
                  </a:lnTo>
                  <a:lnTo>
                    <a:pt x="1056579" y="2400300"/>
                  </a:lnTo>
                  <a:lnTo>
                    <a:pt x="1083217" y="2400300"/>
                  </a:lnTo>
                  <a:lnTo>
                    <a:pt x="1056579" y="2425700"/>
                  </a:lnTo>
                  <a:close/>
                </a:path>
                <a:path w="1974214" h="5130800">
                  <a:moveTo>
                    <a:pt x="0" y="2197100"/>
                  </a:moveTo>
                  <a:lnTo>
                    <a:pt x="0" y="2171700"/>
                  </a:lnTo>
                  <a:lnTo>
                    <a:pt x="44548" y="2120900"/>
                  </a:lnTo>
                  <a:lnTo>
                    <a:pt x="81854" y="2159000"/>
                  </a:lnTo>
                  <a:lnTo>
                    <a:pt x="44548" y="2159000"/>
                  </a:lnTo>
                  <a:lnTo>
                    <a:pt x="0" y="2197100"/>
                  </a:lnTo>
                  <a:close/>
                </a:path>
                <a:path w="1974214" h="5130800">
                  <a:moveTo>
                    <a:pt x="1083217" y="2400300"/>
                  </a:moveTo>
                  <a:lnTo>
                    <a:pt x="1056579" y="2400300"/>
                  </a:lnTo>
                  <a:lnTo>
                    <a:pt x="1330151" y="2120900"/>
                  </a:lnTo>
                  <a:lnTo>
                    <a:pt x="1367456" y="2159000"/>
                  </a:lnTo>
                  <a:lnTo>
                    <a:pt x="1330151" y="2159000"/>
                  </a:lnTo>
                  <a:lnTo>
                    <a:pt x="1140688" y="2349500"/>
                  </a:lnTo>
                  <a:lnTo>
                    <a:pt x="1165949" y="2374900"/>
                  </a:lnTo>
                  <a:lnTo>
                    <a:pt x="1109855" y="2374900"/>
                  </a:lnTo>
                  <a:lnTo>
                    <a:pt x="1083217" y="2400300"/>
                  </a:lnTo>
                  <a:close/>
                </a:path>
                <a:path w="1974214" h="5130800">
                  <a:moveTo>
                    <a:pt x="100425" y="2540000"/>
                  </a:moveTo>
                  <a:lnTo>
                    <a:pt x="44548" y="2540000"/>
                  </a:lnTo>
                  <a:lnTo>
                    <a:pt x="234011" y="2349500"/>
                  </a:lnTo>
                  <a:lnTo>
                    <a:pt x="44548" y="2159000"/>
                  </a:lnTo>
                  <a:lnTo>
                    <a:pt x="81854" y="2159000"/>
                  </a:lnTo>
                  <a:lnTo>
                    <a:pt x="293250" y="2374900"/>
                  </a:lnTo>
                  <a:lnTo>
                    <a:pt x="264626" y="2374900"/>
                  </a:lnTo>
                  <a:lnTo>
                    <a:pt x="100425" y="2540000"/>
                  </a:lnTo>
                  <a:close/>
                </a:path>
                <a:path w="1974214" h="5130800">
                  <a:moveTo>
                    <a:pt x="1386789" y="2540000"/>
                  </a:moveTo>
                  <a:lnTo>
                    <a:pt x="1330150" y="2540000"/>
                  </a:lnTo>
                  <a:lnTo>
                    <a:pt x="1519614" y="2349500"/>
                  </a:lnTo>
                  <a:lnTo>
                    <a:pt x="1330151" y="2159000"/>
                  </a:lnTo>
                  <a:lnTo>
                    <a:pt x="1367456" y="2159000"/>
                  </a:lnTo>
                  <a:lnTo>
                    <a:pt x="1578852" y="2374900"/>
                  </a:lnTo>
                  <a:lnTo>
                    <a:pt x="1550991" y="2374900"/>
                  </a:lnTo>
                  <a:lnTo>
                    <a:pt x="1386789" y="2540000"/>
                  </a:lnTo>
                  <a:close/>
                </a:path>
                <a:path w="1974214" h="5130800">
                  <a:moveTo>
                    <a:pt x="317903" y="2425700"/>
                  </a:moveTo>
                  <a:lnTo>
                    <a:pt x="264626" y="2374900"/>
                  </a:lnTo>
                  <a:lnTo>
                    <a:pt x="293250" y="2374900"/>
                  </a:lnTo>
                  <a:lnTo>
                    <a:pt x="318120" y="2400300"/>
                  </a:lnTo>
                  <a:lnTo>
                    <a:pt x="343808" y="2400300"/>
                  </a:lnTo>
                  <a:lnTo>
                    <a:pt x="317903" y="2425700"/>
                  </a:lnTo>
                  <a:close/>
                </a:path>
                <a:path w="1974214" h="5130800">
                  <a:moveTo>
                    <a:pt x="1165949" y="2755900"/>
                  </a:moveTo>
                  <a:lnTo>
                    <a:pt x="1109855" y="2755900"/>
                  </a:lnTo>
                  <a:lnTo>
                    <a:pt x="1299318" y="2565400"/>
                  </a:lnTo>
                  <a:lnTo>
                    <a:pt x="1109855" y="2374900"/>
                  </a:lnTo>
                  <a:lnTo>
                    <a:pt x="1165949" y="2374900"/>
                  </a:lnTo>
                  <a:lnTo>
                    <a:pt x="1330150" y="2540000"/>
                  </a:lnTo>
                  <a:lnTo>
                    <a:pt x="1386789" y="2540000"/>
                  </a:lnTo>
                  <a:lnTo>
                    <a:pt x="1361528" y="2565400"/>
                  </a:lnTo>
                  <a:lnTo>
                    <a:pt x="1386789" y="2590800"/>
                  </a:lnTo>
                  <a:lnTo>
                    <a:pt x="1330151" y="2590800"/>
                  </a:lnTo>
                  <a:lnTo>
                    <a:pt x="1165949" y="2755900"/>
                  </a:lnTo>
                  <a:close/>
                </a:path>
                <a:path w="1974214" h="5130800">
                  <a:moveTo>
                    <a:pt x="1604267" y="2425700"/>
                  </a:moveTo>
                  <a:lnTo>
                    <a:pt x="1550991" y="2374900"/>
                  </a:lnTo>
                  <a:lnTo>
                    <a:pt x="1578852" y="2374900"/>
                  </a:lnTo>
                  <a:lnTo>
                    <a:pt x="1603722" y="2400300"/>
                  </a:lnTo>
                  <a:lnTo>
                    <a:pt x="1630173" y="2400300"/>
                  </a:lnTo>
                  <a:lnTo>
                    <a:pt x="1604267" y="2425700"/>
                  </a:lnTo>
                  <a:close/>
                </a:path>
                <a:path w="1974214" h="5130800">
                  <a:moveTo>
                    <a:pt x="0" y="2641600"/>
                  </a:moveTo>
                  <a:lnTo>
                    <a:pt x="0" y="2578100"/>
                  </a:lnTo>
                  <a:lnTo>
                    <a:pt x="13715" y="2565400"/>
                  </a:lnTo>
                  <a:lnTo>
                    <a:pt x="0" y="2552700"/>
                  </a:lnTo>
                  <a:lnTo>
                    <a:pt x="0" y="2489200"/>
                  </a:lnTo>
                  <a:lnTo>
                    <a:pt x="44548" y="2540000"/>
                  </a:lnTo>
                  <a:lnTo>
                    <a:pt x="100425" y="2540000"/>
                  </a:lnTo>
                  <a:lnTo>
                    <a:pt x="75163" y="2565400"/>
                  </a:lnTo>
                  <a:lnTo>
                    <a:pt x="100425" y="2590800"/>
                  </a:lnTo>
                  <a:lnTo>
                    <a:pt x="44439" y="2590800"/>
                  </a:lnTo>
                  <a:lnTo>
                    <a:pt x="0" y="2641600"/>
                  </a:lnTo>
                  <a:close/>
                </a:path>
                <a:path w="1974214" h="5130800">
                  <a:moveTo>
                    <a:pt x="81854" y="2971800"/>
                  </a:moveTo>
                  <a:lnTo>
                    <a:pt x="44439" y="2971800"/>
                  </a:lnTo>
                  <a:lnTo>
                    <a:pt x="233902" y="2781300"/>
                  </a:lnTo>
                  <a:lnTo>
                    <a:pt x="44439" y="2590800"/>
                  </a:lnTo>
                  <a:lnTo>
                    <a:pt x="100425" y="2590800"/>
                  </a:lnTo>
                  <a:lnTo>
                    <a:pt x="264626" y="2755900"/>
                  </a:lnTo>
                  <a:lnTo>
                    <a:pt x="293250" y="2755900"/>
                  </a:lnTo>
                  <a:lnTo>
                    <a:pt x="81854" y="2971800"/>
                  </a:lnTo>
                  <a:close/>
                </a:path>
                <a:path w="1974214" h="5130800">
                  <a:moveTo>
                    <a:pt x="1367456" y="2971800"/>
                  </a:moveTo>
                  <a:lnTo>
                    <a:pt x="1330151" y="2971800"/>
                  </a:lnTo>
                  <a:lnTo>
                    <a:pt x="1519614" y="2781300"/>
                  </a:lnTo>
                  <a:lnTo>
                    <a:pt x="1330151" y="2590800"/>
                  </a:lnTo>
                  <a:lnTo>
                    <a:pt x="1386789" y="2590800"/>
                  </a:lnTo>
                  <a:lnTo>
                    <a:pt x="1550990" y="2755900"/>
                  </a:lnTo>
                  <a:lnTo>
                    <a:pt x="1578852" y="2755900"/>
                  </a:lnTo>
                  <a:lnTo>
                    <a:pt x="1367456" y="2971800"/>
                  </a:lnTo>
                  <a:close/>
                </a:path>
                <a:path w="1974214" h="5130800">
                  <a:moveTo>
                    <a:pt x="293250" y="2755900"/>
                  </a:moveTo>
                  <a:lnTo>
                    <a:pt x="264626" y="2755900"/>
                  </a:lnTo>
                  <a:lnTo>
                    <a:pt x="317902" y="2705100"/>
                  </a:lnTo>
                  <a:lnTo>
                    <a:pt x="343808" y="2730500"/>
                  </a:lnTo>
                  <a:lnTo>
                    <a:pt x="318120" y="2730500"/>
                  </a:lnTo>
                  <a:lnTo>
                    <a:pt x="293250" y="2755900"/>
                  </a:lnTo>
                  <a:close/>
                </a:path>
                <a:path w="1974214" h="5130800">
                  <a:moveTo>
                    <a:pt x="755965" y="3175000"/>
                  </a:moveTo>
                  <a:lnTo>
                    <a:pt x="687240" y="3175000"/>
                  </a:lnTo>
                  <a:lnTo>
                    <a:pt x="876703" y="2984500"/>
                  </a:lnTo>
                  <a:lnTo>
                    <a:pt x="823427" y="2933700"/>
                  </a:lnTo>
                  <a:lnTo>
                    <a:pt x="1056578" y="2705100"/>
                  </a:lnTo>
                  <a:lnTo>
                    <a:pt x="1083217" y="2730500"/>
                  </a:lnTo>
                  <a:lnTo>
                    <a:pt x="1056579" y="2730500"/>
                  </a:lnTo>
                  <a:lnTo>
                    <a:pt x="854260" y="2933700"/>
                  </a:lnTo>
                  <a:lnTo>
                    <a:pt x="941306" y="3022600"/>
                  </a:lnTo>
                  <a:lnTo>
                    <a:pt x="907536" y="3022600"/>
                  </a:lnTo>
                  <a:lnTo>
                    <a:pt x="755965" y="3175000"/>
                  </a:lnTo>
                  <a:close/>
                </a:path>
                <a:path w="1974214" h="5130800">
                  <a:moveTo>
                    <a:pt x="1578852" y="2755900"/>
                  </a:moveTo>
                  <a:lnTo>
                    <a:pt x="1550990" y="2755900"/>
                  </a:lnTo>
                  <a:lnTo>
                    <a:pt x="1604267" y="2705100"/>
                  </a:lnTo>
                  <a:lnTo>
                    <a:pt x="1630172" y="2730500"/>
                  </a:lnTo>
                  <a:lnTo>
                    <a:pt x="1603722" y="2730500"/>
                  </a:lnTo>
                  <a:lnTo>
                    <a:pt x="1578852" y="2755900"/>
                  </a:lnTo>
                  <a:close/>
                </a:path>
                <a:path w="1974214" h="5130800">
                  <a:moveTo>
                    <a:pt x="343808" y="3683000"/>
                  </a:moveTo>
                  <a:lnTo>
                    <a:pt x="318120" y="3683000"/>
                  </a:lnTo>
                  <a:lnTo>
                    <a:pt x="520439" y="3479800"/>
                  </a:lnTo>
                  <a:lnTo>
                    <a:pt x="246867" y="3213100"/>
                  </a:lnTo>
                  <a:lnTo>
                    <a:pt x="520439" y="2933700"/>
                  </a:lnTo>
                  <a:lnTo>
                    <a:pt x="318120" y="2730500"/>
                  </a:lnTo>
                  <a:lnTo>
                    <a:pt x="343808" y="2730500"/>
                  </a:lnTo>
                  <a:lnTo>
                    <a:pt x="551054" y="2933700"/>
                  </a:lnTo>
                  <a:lnTo>
                    <a:pt x="497777" y="2984500"/>
                  </a:lnTo>
                  <a:lnTo>
                    <a:pt x="535670" y="3022600"/>
                  </a:lnTo>
                  <a:lnTo>
                    <a:pt x="467054" y="3022600"/>
                  </a:lnTo>
                  <a:lnTo>
                    <a:pt x="277590" y="3213100"/>
                  </a:lnTo>
                  <a:lnTo>
                    <a:pt x="467054" y="3390900"/>
                  </a:lnTo>
                  <a:lnTo>
                    <a:pt x="535670" y="3390900"/>
                  </a:lnTo>
                  <a:lnTo>
                    <a:pt x="497778" y="3429000"/>
                  </a:lnTo>
                  <a:lnTo>
                    <a:pt x="551054" y="3479800"/>
                  </a:lnTo>
                  <a:lnTo>
                    <a:pt x="343808" y="3683000"/>
                  </a:lnTo>
                  <a:close/>
                </a:path>
                <a:path w="1974214" h="5130800">
                  <a:moveTo>
                    <a:pt x="1330151" y="3009900"/>
                  </a:moveTo>
                  <a:lnTo>
                    <a:pt x="1056579" y="2730500"/>
                  </a:lnTo>
                  <a:lnTo>
                    <a:pt x="1083217" y="2730500"/>
                  </a:lnTo>
                  <a:lnTo>
                    <a:pt x="1109855" y="2755900"/>
                  </a:lnTo>
                  <a:lnTo>
                    <a:pt x="1165949" y="2755900"/>
                  </a:lnTo>
                  <a:lnTo>
                    <a:pt x="1140688" y="2781300"/>
                  </a:lnTo>
                  <a:lnTo>
                    <a:pt x="1330151" y="2971800"/>
                  </a:lnTo>
                  <a:lnTo>
                    <a:pt x="1367456" y="2971800"/>
                  </a:lnTo>
                  <a:lnTo>
                    <a:pt x="1330151" y="3009900"/>
                  </a:lnTo>
                  <a:close/>
                </a:path>
                <a:path w="1974214" h="5130800">
                  <a:moveTo>
                    <a:pt x="1630173" y="3683000"/>
                  </a:moveTo>
                  <a:lnTo>
                    <a:pt x="1603722" y="3683000"/>
                  </a:lnTo>
                  <a:lnTo>
                    <a:pt x="1806042" y="3479800"/>
                  </a:lnTo>
                  <a:lnTo>
                    <a:pt x="1532470" y="3213100"/>
                  </a:lnTo>
                  <a:lnTo>
                    <a:pt x="1806042" y="2933700"/>
                  </a:lnTo>
                  <a:lnTo>
                    <a:pt x="1603722" y="2730500"/>
                  </a:lnTo>
                  <a:lnTo>
                    <a:pt x="1630172" y="2730500"/>
                  </a:lnTo>
                  <a:lnTo>
                    <a:pt x="1837418" y="2933700"/>
                  </a:lnTo>
                  <a:lnTo>
                    <a:pt x="1784142" y="2984500"/>
                  </a:lnTo>
                  <a:lnTo>
                    <a:pt x="1822035" y="3022600"/>
                  </a:lnTo>
                  <a:lnTo>
                    <a:pt x="1752765" y="3022600"/>
                  </a:lnTo>
                  <a:lnTo>
                    <a:pt x="1563302" y="3213100"/>
                  </a:lnTo>
                  <a:lnTo>
                    <a:pt x="1752765" y="3390900"/>
                  </a:lnTo>
                  <a:lnTo>
                    <a:pt x="1822035" y="3390900"/>
                  </a:lnTo>
                  <a:lnTo>
                    <a:pt x="1784142" y="3429000"/>
                  </a:lnTo>
                  <a:lnTo>
                    <a:pt x="1837419" y="3479800"/>
                  </a:lnTo>
                  <a:lnTo>
                    <a:pt x="1630173" y="3683000"/>
                  </a:lnTo>
                  <a:close/>
                </a:path>
                <a:path w="1974214" h="5130800">
                  <a:moveTo>
                    <a:pt x="44548" y="3009900"/>
                  </a:moveTo>
                  <a:lnTo>
                    <a:pt x="0" y="2959100"/>
                  </a:lnTo>
                  <a:lnTo>
                    <a:pt x="0" y="2933700"/>
                  </a:lnTo>
                  <a:lnTo>
                    <a:pt x="44439" y="2971800"/>
                  </a:lnTo>
                  <a:lnTo>
                    <a:pt x="81854" y="2971800"/>
                  </a:lnTo>
                  <a:lnTo>
                    <a:pt x="44548" y="3009900"/>
                  </a:lnTo>
                  <a:close/>
                </a:path>
                <a:path w="1974214" h="5130800">
                  <a:moveTo>
                    <a:pt x="535670" y="3390900"/>
                  </a:moveTo>
                  <a:lnTo>
                    <a:pt x="467054" y="3390900"/>
                  </a:lnTo>
                  <a:lnTo>
                    <a:pt x="656517" y="3213100"/>
                  </a:lnTo>
                  <a:lnTo>
                    <a:pt x="467054" y="3022600"/>
                  </a:lnTo>
                  <a:lnTo>
                    <a:pt x="535670" y="3022600"/>
                  </a:lnTo>
                  <a:lnTo>
                    <a:pt x="687240" y="3175000"/>
                  </a:lnTo>
                  <a:lnTo>
                    <a:pt x="755965" y="3175000"/>
                  </a:lnTo>
                  <a:lnTo>
                    <a:pt x="718073" y="3213100"/>
                  </a:lnTo>
                  <a:lnTo>
                    <a:pt x="743334" y="3238500"/>
                  </a:lnTo>
                  <a:lnTo>
                    <a:pt x="687240" y="3238500"/>
                  </a:lnTo>
                  <a:lnTo>
                    <a:pt x="535670" y="3390900"/>
                  </a:lnTo>
                  <a:close/>
                </a:path>
                <a:path w="1974214" h="5130800">
                  <a:moveTo>
                    <a:pt x="932423" y="3403600"/>
                  </a:moveTo>
                  <a:lnTo>
                    <a:pt x="907536" y="3403600"/>
                  </a:lnTo>
                  <a:lnTo>
                    <a:pt x="1096999" y="3213100"/>
                  </a:lnTo>
                  <a:lnTo>
                    <a:pt x="907536" y="3022600"/>
                  </a:lnTo>
                  <a:lnTo>
                    <a:pt x="941306" y="3022600"/>
                  </a:lnTo>
                  <a:lnTo>
                    <a:pt x="1127832" y="3213100"/>
                  </a:lnTo>
                  <a:lnTo>
                    <a:pt x="932423" y="3403600"/>
                  </a:lnTo>
                  <a:close/>
                </a:path>
                <a:path w="1974214" h="5130800">
                  <a:moveTo>
                    <a:pt x="1822035" y="3390900"/>
                  </a:moveTo>
                  <a:lnTo>
                    <a:pt x="1752765" y="3390900"/>
                  </a:lnTo>
                  <a:lnTo>
                    <a:pt x="1942228" y="3213100"/>
                  </a:lnTo>
                  <a:lnTo>
                    <a:pt x="1752765" y="3022600"/>
                  </a:lnTo>
                  <a:lnTo>
                    <a:pt x="1822035" y="3022600"/>
                  </a:lnTo>
                  <a:lnTo>
                    <a:pt x="1973605" y="3175000"/>
                  </a:lnTo>
                  <a:lnTo>
                    <a:pt x="1973605" y="3238500"/>
                  </a:lnTo>
                  <a:lnTo>
                    <a:pt x="1822035" y="3390900"/>
                  </a:lnTo>
                  <a:close/>
                </a:path>
                <a:path w="1974214" h="5130800">
                  <a:moveTo>
                    <a:pt x="1056579" y="3708400"/>
                  </a:moveTo>
                  <a:lnTo>
                    <a:pt x="823427" y="3479800"/>
                  </a:lnTo>
                  <a:lnTo>
                    <a:pt x="876704" y="3429000"/>
                  </a:lnTo>
                  <a:lnTo>
                    <a:pt x="687240" y="3238500"/>
                  </a:lnTo>
                  <a:lnTo>
                    <a:pt x="743334" y="3238500"/>
                  </a:lnTo>
                  <a:lnTo>
                    <a:pt x="907536" y="3403600"/>
                  </a:lnTo>
                  <a:lnTo>
                    <a:pt x="932423" y="3403600"/>
                  </a:lnTo>
                  <a:lnTo>
                    <a:pt x="854260" y="3479800"/>
                  </a:lnTo>
                  <a:lnTo>
                    <a:pt x="1056579" y="3683000"/>
                  </a:lnTo>
                  <a:lnTo>
                    <a:pt x="1083217" y="3683000"/>
                  </a:lnTo>
                  <a:lnTo>
                    <a:pt x="1056579" y="3708400"/>
                  </a:lnTo>
                  <a:close/>
                </a:path>
                <a:path w="1974214" h="5130800">
                  <a:moveTo>
                    <a:pt x="0" y="3479800"/>
                  </a:moveTo>
                  <a:lnTo>
                    <a:pt x="0" y="3454400"/>
                  </a:lnTo>
                  <a:lnTo>
                    <a:pt x="44548" y="3416300"/>
                  </a:lnTo>
                  <a:lnTo>
                    <a:pt x="70603" y="3441700"/>
                  </a:lnTo>
                  <a:lnTo>
                    <a:pt x="44439" y="3441700"/>
                  </a:lnTo>
                  <a:lnTo>
                    <a:pt x="0" y="3479800"/>
                  </a:lnTo>
                  <a:close/>
                </a:path>
                <a:path w="1974214" h="5130800">
                  <a:moveTo>
                    <a:pt x="1083217" y="3683000"/>
                  </a:moveTo>
                  <a:lnTo>
                    <a:pt x="1056579" y="3683000"/>
                  </a:lnTo>
                  <a:lnTo>
                    <a:pt x="1330151" y="3416300"/>
                  </a:lnTo>
                  <a:lnTo>
                    <a:pt x="1356205" y="3441700"/>
                  </a:lnTo>
                  <a:lnTo>
                    <a:pt x="1330151" y="3441700"/>
                  </a:lnTo>
                  <a:lnTo>
                    <a:pt x="1140688" y="3632200"/>
                  </a:lnTo>
                  <a:lnTo>
                    <a:pt x="1165949" y="3657600"/>
                  </a:lnTo>
                  <a:lnTo>
                    <a:pt x="1109855" y="3657600"/>
                  </a:lnTo>
                  <a:lnTo>
                    <a:pt x="1083217" y="3683000"/>
                  </a:lnTo>
                  <a:close/>
                </a:path>
                <a:path w="1974214" h="5130800">
                  <a:moveTo>
                    <a:pt x="100425" y="3822700"/>
                  </a:moveTo>
                  <a:lnTo>
                    <a:pt x="44439" y="3822700"/>
                  </a:lnTo>
                  <a:lnTo>
                    <a:pt x="233902" y="3632200"/>
                  </a:lnTo>
                  <a:lnTo>
                    <a:pt x="44439" y="3441700"/>
                  </a:lnTo>
                  <a:lnTo>
                    <a:pt x="70603" y="3441700"/>
                  </a:lnTo>
                  <a:lnTo>
                    <a:pt x="292065" y="3657600"/>
                  </a:lnTo>
                  <a:lnTo>
                    <a:pt x="264626" y="3657600"/>
                  </a:lnTo>
                  <a:lnTo>
                    <a:pt x="100425" y="3822700"/>
                  </a:lnTo>
                  <a:close/>
                </a:path>
                <a:path w="1974214" h="5130800">
                  <a:moveTo>
                    <a:pt x="1386789" y="3822700"/>
                  </a:moveTo>
                  <a:lnTo>
                    <a:pt x="1330150" y="3822700"/>
                  </a:lnTo>
                  <a:lnTo>
                    <a:pt x="1519614" y="3632200"/>
                  </a:lnTo>
                  <a:lnTo>
                    <a:pt x="1330151" y="3441700"/>
                  </a:lnTo>
                  <a:lnTo>
                    <a:pt x="1356205" y="3441700"/>
                  </a:lnTo>
                  <a:lnTo>
                    <a:pt x="1577668" y="3657600"/>
                  </a:lnTo>
                  <a:lnTo>
                    <a:pt x="1550991" y="3657600"/>
                  </a:lnTo>
                  <a:lnTo>
                    <a:pt x="1386789" y="3822700"/>
                  </a:lnTo>
                  <a:close/>
                </a:path>
                <a:path w="1974214" h="5130800">
                  <a:moveTo>
                    <a:pt x="317903" y="3708400"/>
                  </a:moveTo>
                  <a:lnTo>
                    <a:pt x="264626" y="3657600"/>
                  </a:lnTo>
                  <a:lnTo>
                    <a:pt x="292065" y="3657600"/>
                  </a:lnTo>
                  <a:lnTo>
                    <a:pt x="318120" y="3683000"/>
                  </a:lnTo>
                  <a:lnTo>
                    <a:pt x="343808" y="3683000"/>
                  </a:lnTo>
                  <a:lnTo>
                    <a:pt x="317903" y="3708400"/>
                  </a:lnTo>
                  <a:close/>
                </a:path>
                <a:path w="1974214" h="5130800">
                  <a:moveTo>
                    <a:pt x="1178580" y="4038600"/>
                  </a:moveTo>
                  <a:lnTo>
                    <a:pt x="1109855" y="4038600"/>
                  </a:lnTo>
                  <a:lnTo>
                    <a:pt x="1299318" y="3848100"/>
                  </a:lnTo>
                  <a:lnTo>
                    <a:pt x="1109855" y="3657600"/>
                  </a:lnTo>
                  <a:lnTo>
                    <a:pt x="1165949" y="3657600"/>
                  </a:lnTo>
                  <a:lnTo>
                    <a:pt x="1330150" y="3822700"/>
                  </a:lnTo>
                  <a:lnTo>
                    <a:pt x="1386789" y="3822700"/>
                  </a:lnTo>
                  <a:lnTo>
                    <a:pt x="1361528" y="3848100"/>
                  </a:lnTo>
                  <a:lnTo>
                    <a:pt x="1399420" y="3886200"/>
                  </a:lnTo>
                  <a:lnTo>
                    <a:pt x="1330151" y="3886200"/>
                  </a:lnTo>
                  <a:lnTo>
                    <a:pt x="1178580" y="4038600"/>
                  </a:lnTo>
                  <a:close/>
                </a:path>
                <a:path w="1974214" h="5130800">
                  <a:moveTo>
                    <a:pt x="1604267" y="3708400"/>
                  </a:moveTo>
                  <a:lnTo>
                    <a:pt x="1550991" y="3657600"/>
                  </a:lnTo>
                  <a:lnTo>
                    <a:pt x="1577668" y="3657600"/>
                  </a:lnTo>
                  <a:lnTo>
                    <a:pt x="1603722" y="3683000"/>
                  </a:lnTo>
                  <a:lnTo>
                    <a:pt x="1630173" y="3683000"/>
                  </a:lnTo>
                  <a:lnTo>
                    <a:pt x="1604267" y="3708400"/>
                  </a:lnTo>
                  <a:close/>
                </a:path>
                <a:path w="1974214" h="5130800">
                  <a:moveTo>
                    <a:pt x="0" y="3924300"/>
                  </a:moveTo>
                  <a:lnTo>
                    <a:pt x="0" y="3860800"/>
                  </a:lnTo>
                  <a:lnTo>
                    <a:pt x="13715" y="3848100"/>
                  </a:lnTo>
                  <a:lnTo>
                    <a:pt x="0" y="3835400"/>
                  </a:lnTo>
                  <a:lnTo>
                    <a:pt x="0" y="3771900"/>
                  </a:lnTo>
                  <a:lnTo>
                    <a:pt x="44439" y="3822700"/>
                  </a:lnTo>
                  <a:lnTo>
                    <a:pt x="100425" y="3822700"/>
                  </a:lnTo>
                  <a:lnTo>
                    <a:pt x="75163" y="3848100"/>
                  </a:lnTo>
                  <a:lnTo>
                    <a:pt x="113056" y="3886200"/>
                  </a:lnTo>
                  <a:lnTo>
                    <a:pt x="44439" y="3886200"/>
                  </a:lnTo>
                  <a:lnTo>
                    <a:pt x="0" y="3924300"/>
                  </a:lnTo>
                  <a:close/>
                </a:path>
                <a:path w="1974214" h="5130800">
                  <a:moveTo>
                    <a:pt x="81744" y="4254500"/>
                  </a:moveTo>
                  <a:lnTo>
                    <a:pt x="44439" y="4254500"/>
                  </a:lnTo>
                  <a:lnTo>
                    <a:pt x="233902" y="4076700"/>
                  </a:lnTo>
                  <a:lnTo>
                    <a:pt x="44439" y="3886200"/>
                  </a:lnTo>
                  <a:lnTo>
                    <a:pt x="113056" y="3886200"/>
                  </a:lnTo>
                  <a:lnTo>
                    <a:pt x="264626" y="4038600"/>
                  </a:lnTo>
                  <a:lnTo>
                    <a:pt x="293141" y="4038600"/>
                  </a:lnTo>
                  <a:lnTo>
                    <a:pt x="81744" y="4254500"/>
                  </a:lnTo>
                  <a:close/>
                </a:path>
                <a:path w="1974214" h="5130800">
                  <a:moveTo>
                    <a:pt x="1367456" y="4254500"/>
                  </a:moveTo>
                  <a:lnTo>
                    <a:pt x="1330151" y="4254500"/>
                  </a:lnTo>
                  <a:lnTo>
                    <a:pt x="1519614" y="4076700"/>
                  </a:lnTo>
                  <a:lnTo>
                    <a:pt x="1330151" y="3886200"/>
                  </a:lnTo>
                  <a:lnTo>
                    <a:pt x="1399420" y="3886200"/>
                  </a:lnTo>
                  <a:lnTo>
                    <a:pt x="1550990" y="4038600"/>
                  </a:lnTo>
                  <a:lnTo>
                    <a:pt x="1578852" y="4038600"/>
                  </a:lnTo>
                  <a:lnTo>
                    <a:pt x="1367456" y="4254500"/>
                  </a:lnTo>
                  <a:close/>
                </a:path>
                <a:path w="1974214" h="5130800">
                  <a:moveTo>
                    <a:pt x="293141" y="4038600"/>
                  </a:moveTo>
                  <a:lnTo>
                    <a:pt x="264626" y="4038600"/>
                  </a:lnTo>
                  <a:lnTo>
                    <a:pt x="317902" y="3987800"/>
                  </a:lnTo>
                  <a:lnTo>
                    <a:pt x="343808" y="4013200"/>
                  </a:lnTo>
                  <a:lnTo>
                    <a:pt x="318011" y="4013200"/>
                  </a:lnTo>
                  <a:lnTo>
                    <a:pt x="293141" y="4038600"/>
                  </a:lnTo>
                  <a:close/>
                </a:path>
                <a:path w="1974214" h="5130800">
                  <a:moveTo>
                    <a:pt x="756075" y="4457700"/>
                  </a:moveTo>
                  <a:lnTo>
                    <a:pt x="687240" y="4457700"/>
                  </a:lnTo>
                  <a:lnTo>
                    <a:pt x="876703" y="4267200"/>
                  </a:lnTo>
                  <a:lnTo>
                    <a:pt x="823427" y="4216400"/>
                  </a:lnTo>
                  <a:lnTo>
                    <a:pt x="1056578" y="3987800"/>
                  </a:lnTo>
                  <a:lnTo>
                    <a:pt x="1083217" y="4013200"/>
                  </a:lnTo>
                  <a:lnTo>
                    <a:pt x="1056579" y="4013200"/>
                  </a:lnTo>
                  <a:lnTo>
                    <a:pt x="854260" y="4216400"/>
                  </a:lnTo>
                  <a:lnTo>
                    <a:pt x="941306" y="4305300"/>
                  </a:lnTo>
                  <a:lnTo>
                    <a:pt x="907645" y="4305300"/>
                  </a:lnTo>
                  <a:lnTo>
                    <a:pt x="756075" y="4457700"/>
                  </a:lnTo>
                  <a:close/>
                </a:path>
                <a:path w="1974214" h="5130800">
                  <a:moveTo>
                    <a:pt x="1578852" y="4038600"/>
                  </a:moveTo>
                  <a:lnTo>
                    <a:pt x="1550990" y="4038600"/>
                  </a:lnTo>
                  <a:lnTo>
                    <a:pt x="1604267" y="3987800"/>
                  </a:lnTo>
                  <a:lnTo>
                    <a:pt x="1630172" y="4013200"/>
                  </a:lnTo>
                  <a:lnTo>
                    <a:pt x="1603722" y="4013200"/>
                  </a:lnTo>
                  <a:lnTo>
                    <a:pt x="1578852" y="4038600"/>
                  </a:lnTo>
                  <a:close/>
                </a:path>
                <a:path w="1974214" h="5130800">
                  <a:moveTo>
                    <a:pt x="355261" y="4965700"/>
                  </a:moveTo>
                  <a:lnTo>
                    <a:pt x="318011" y="4965700"/>
                  </a:lnTo>
                  <a:lnTo>
                    <a:pt x="520330" y="4762500"/>
                  </a:lnTo>
                  <a:lnTo>
                    <a:pt x="246758" y="4495800"/>
                  </a:lnTo>
                  <a:lnTo>
                    <a:pt x="520330" y="4216400"/>
                  </a:lnTo>
                  <a:lnTo>
                    <a:pt x="318011" y="4013200"/>
                  </a:lnTo>
                  <a:lnTo>
                    <a:pt x="343808" y="4013200"/>
                  </a:lnTo>
                  <a:lnTo>
                    <a:pt x="551054" y="4216400"/>
                  </a:lnTo>
                  <a:lnTo>
                    <a:pt x="497777" y="4267200"/>
                  </a:lnTo>
                  <a:lnTo>
                    <a:pt x="535670" y="4305300"/>
                  </a:lnTo>
                  <a:lnTo>
                    <a:pt x="467054" y="4305300"/>
                  </a:lnTo>
                  <a:lnTo>
                    <a:pt x="277590" y="4495800"/>
                  </a:lnTo>
                  <a:lnTo>
                    <a:pt x="467054" y="4686300"/>
                  </a:lnTo>
                  <a:lnTo>
                    <a:pt x="523584" y="4686300"/>
                  </a:lnTo>
                  <a:lnTo>
                    <a:pt x="498322" y="4711700"/>
                  </a:lnTo>
                  <a:lnTo>
                    <a:pt x="551599" y="4762500"/>
                  </a:lnTo>
                  <a:lnTo>
                    <a:pt x="355261" y="4965700"/>
                  </a:lnTo>
                  <a:close/>
                </a:path>
                <a:path w="1974214" h="5130800">
                  <a:moveTo>
                    <a:pt x="1330151" y="4292600"/>
                  </a:moveTo>
                  <a:lnTo>
                    <a:pt x="1056579" y="4013200"/>
                  </a:lnTo>
                  <a:lnTo>
                    <a:pt x="1083217" y="4013200"/>
                  </a:lnTo>
                  <a:lnTo>
                    <a:pt x="1109855" y="4038600"/>
                  </a:lnTo>
                  <a:lnTo>
                    <a:pt x="1178580" y="4038600"/>
                  </a:lnTo>
                  <a:lnTo>
                    <a:pt x="1140688" y="4076700"/>
                  </a:lnTo>
                  <a:lnTo>
                    <a:pt x="1330151" y="4254500"/>
                  </a:lnTo>
                  <a:lnTo>
                    <a:pt x="1367456" y="4254500"/>
                  </a:lnTo>
                  <a:lnTo>
                    <a:pt x="1330151" y="4292600"/>
                  </a:lnTo>
                  <a:close/>
                </a:path>
                <a:path w="1974214" h="5130800">
                  <a:moveTo>
                    <a:pt x="1641080" y="4965700"/>
                  </a:moveTo>
                  <a:lnTo>
                    <a:pt x="1603722" y="4965700"/>
                  </a:lnTo>
                  <a:lnTo>
                    <a:pt x="1806042" y="4762500"/>
                  </a:lnTo>
                  <a:lnTo>
                    <a:pt x="1532470" y="4495800"/>
                  </a:lnTo>
                  <a:lnTo>
                    <a:pt x="1806042" y="4216400"/>
                  </a:lnTo>
                  <a:lnTo>
                    <a:pt x="1603722" y="4013200"/>
                  </a:lnTo>
                  <a:lnTo>
                    <a:pt x="1630172" y="4013200"/>
                  </a:lnTo>
                  <a:lnTo>
                    <a:pt x="1837418" y="4216400"/>
                  </a:lnTo>
                  <a:lnTo>
                    <a:pt x="1784142" y="4267200"/>
                  </a:lnTo>
                  <a:lnTo>
                    <a:pt x="1822035" y="4305300"/>
                  </a:lnTo>
                  <a:lnTo>
                    <a:pt x="1752765" y="4305300"/>
                  </a:lnTo>
                  <a:lnTo>
                    <a:pt x="1563302" y="4495800"/>
                  </a:lnTo>
                  <a:lnTo>
                    <a:pt x="1752765" y="4686300"/>
                  </a:lnTo>
                  <a:lnTo>
                    <a:pt x="1809404" y="4686300"/>
                  </a:lnTo>
                  <a:lnTo>
                    <a:pt x="1784142" y="4711700"/>
                  </a:lnTo>
                  <a:lnTo>
                    <a:pt x="1837419" y="4762500"/>
                  </a:lnTo>
                  <a:lnTo>
                    <a:pt x="1641080" y="4965700"/>
                  </a:lnTo>
                  <a:close/>
                </a:path>
                <a:path w="1974214" h="5130800">
                  <a:moveTo>
                    <a:pt x="44439" y="4292600"/>
                  </a:moveTo>
                  <a:lnTo>
                    <a:pt x="0" y="4241800"/>
                  </a:lnTo>
                  <a:lnTo>
                    <a:pt x="0" y="4216400"/>
                  </a:lnTo>
                  <a:lnTo>
                    <a:pt x="44439" y="4254500"/>
                  </a:lnTo>
                  <a:lnTo>
                    <a:pt x="81744" y="4254500"/>
                  </a:lnTo>
                  <a:lnTo>
                    <a:pt x="44439" y="4292600"/>
                  </a:lnTo>
                  <a:close/>
                </a:path>
                <a:path w="1974214" h="5130800">
                  <a:moveTo>
                    <a:pt x="523584" y="4686300"/>
                  </a:moveTo>
                  <a:lnTo>
                    <a:pt x="467054" y="4686300"/>
                  </a:lnTo>
                  <a:lnTo>
                    <a:pt x="656517" y="4495800"/>
                  </a:lnTo>
                  <a:lnTo>
                    <a:pt x="467054" y="4305300"/>
                  </a:lnTo>
                  <a:lnTo>
                    <a:pt x="535670" y="4305300"/>
                  </a:lnTo>
                  <a:lnTo>
                    <a:pt x="687240" y="4457700"/>
                  </a:lnTo>
                  <a:lnTo>
                    <a:pt x="756075" y="4457700"/>
                  </a:lnTo>
                  <a:lnTo>
                    <a:pt x="718182" y="4495800"/>
                  </a:lnTo>
                  <a:lnTo>
                    <a:pt x="743444" y="4521200"/>
                  </a:lnTo>
                  <a:lnTo>
                    <a:pt x="687785" y="4521200"/>
                  </a:lnTo>
                  <a:lnTo>
                    <a:pt x="523584" y="4686300"/>
                  </a:lnTo>
                  <a:close/>
                </a:path>
                <a:path w="1974214" h="5130800">
                  <a:moveTo>
                    <a:pt x="932423" y="4686300"/>
                  </a:moveTo>
                  <a:lnTo>
                    <a:pt x="907645" y="4686300"/>
                  </a:lnTo>
                  <a:lnTo>
                    <a:pt x="1097108" y="4495800"/>
                  </a:lnTo>
                  <a:lnTo>
                    <a:pt x="907645" y="4305300"/>
                  </a:lnTo>
                  <a:lnTo>
                    <a:pt x="941306" y="4305300"/>
                  </a:lnTo>
                  <a:lnTo>
                    <a:pt x="1127832" y="4495800"/>
                  </a:lnTo>
                  <a:lnTo>
                    <a:pt x="932423" y="4686300"/>
                  </a:lnTo>
                  <a:close/>
                </a:path>
                <a:path w="1974214" h="5130800">
                  <a:moveTo>
                    <a:pt x="1809404" y="4686300"/>
                  </a:moveTo>
                  <a:lnTo>
                    <a:pt x="1752765" y="4686300"/>
                  </a:lnTo>
                  <a:lnTo>
                    <a:pt x="1942228" y="4495800"/>
                  </a:lnTo>
                  <a:lnTo>
                    <a:pt x="1752765" y="4305300"/>
                  </a:lnTo>
                  <a:lnTo>
                    <a:pt x="1822035" y="4305300"/>
                  </a:lnTo>
                  <a:lnTo>
                    <a:pt x="1973605" y="4457700"/>
                  </a:lnTo>
                  <a:lnTo>
                    <a:pt x="1973605" y="4521200"/>
                  </a:lnTo>
                  <a:lnTo>
                    <a:pt x="1809404" y="4686300"/>
                  </a:lnTo>
                  <a:close/>
                </a:path>
                <a:path w="1974214" h="5130800">
                  <a:moveTo>
                    <a:pt x="1057123" y="5003800"/>
                  </a:moveTo>
                  <a:lnTo>
                    <a:pt x="823972" y="4762500"/>
                  </a:lnTo>
                  <a:lnTo>
                    <a:pt x="877248" y="4711700"/>
                  </a:lnTo>
                  <a:lnTo>
                    <a:pt x="687785" y="4521200"/>
                  </a:lnTo>
                  <a:lnTo>
                    <a:pt x="743444" y="4521200"/>
                  </a:lnTo>
                  <a:lnTo>
                    <a:pt x="907645" y="4686300"/>
                  </a:lnTo>
                  <a:lnTo>
                    <a:pt x="932423" y="4686300"/>
                  </a:lnTo>
                  <a:lnTo>
                    <a:pt x="854260" y="4762500"/>
                  </a:lnTo>
                  <a:lnTo>
                    <a:pt x="1056579" y="4965700"/>
                  </a:lnTo>
                  <a:lnTo>
                    <a:pt x="1097081" y="4965700"/>
                  </a:lnTo>
                  <a:lnTo>
                    <a:pt x="1057123" y="5003800"/>
                  </a:lnTo>
                  <a:close/>
                </a:path>
                <a:path w="1974214" h="5130800">
                  <a:moveTo>
                    <a:pt x="0" y="4775200"/>
                  </a:moveTo>
                  <a:lnTo>
                    <a:pt x="0" y="4737100"/>
                  </a:lnTo>
                  <a:lnTo>
                    <a:pt x="44439" y="4699000"/>
                  </a:lnTo>
                  <a:lnTo>
                    <a:pt x="70494" y="4724400"/>
                  </a:lnTo>
                  <a:lnTo>
                    <a:pt x="44439" y="4724400"/>
                  </a:lnTo>
                  <a:lnTo>
                    <a:pt x="0" y="4775200"/>
                  </a:lnTo>
                  <a:close/>
                </a:path>
                <a:path w="1974214" h="5130800">
                  <a:moveTo>
                    <a:pt x="1097081" y="4965700"/>
                  </a:moveTo>
                  <a:lnTo>
                    <a:pt x="1056579" y="4965700"/>
                  </a:lnTo>
                  <a:lnTo>
                    <a:pt x="1330151" y="4699000"/>
                  </a:lnTo>
                  <a:lnTo>
                    <a:pt x="1356205" y="4724400"/>
                  </a:lnTo>
                  <a:lnTo>
                    <a:pt x="1330151" y="4724400"/>
                  </a:lnTo>
                  <a:lnTo>
                    <a:pt x="1140688" y="4914900"/>
                  </a:lnTo>
                  <a:lnTo>
                    <a:pt x="1178580" y="4953000"/>
                  </a:lnTo>
                  <a:lnTo>
                    <a:pt x="1110400" y="4953000"/>
                  </a:lnTo>
                  <a:lnTo>
                    <a:pt x="1097081" y="4965700"/>
                  </a:lnTo>
                  <a:close/>
                </a:path>
                <a:path w="1974214" h="5130800">
                  <a:moveTo>
                    <a:pt x="102774" y="5105400"/>
                  </a:moveTo>
                  <a:lnTo>
                    <a:pt x="44439" y="5105400"/>
                  </a:lnTo>
                  <a:lnTo>
                    <a:pt x="233902" y="4914900"/>
                  </a:lnTo>
                  <a:lnTo>
                    <a:pt x="44439" y="4724400"/>
                  </a:lnTo>
                  <a:lnTo>
                    <a:pt x="70494" y="4724400"/>
                  </a:lnTo>
                  <a:lnTo>
                    <a:pt x="304984" y="4953000"/>
                  </a:lnTo>
                  <a:lnTo>
                    <a:pt x="265171" y="4953000"/>
                  </a:lnTo>
                  <a:lnTo>
                    <a:pt x="102774" y="5105400"/>
                  </a:lnTo>
                  <a:close/>
                </a:path>
                <a:path w="1974214" h="5130800">
                  <a:moveTo>
                    <a:pt x="1388594" y="5105400"/>
                  </a:moveTo>
                  <a:lnTo>
                    <a:pt x="1330150" y="5105400"/>
                  </a:lnTo>
                  <a:lnTo>
                    <a:pt x="1519614" y="4914900"/>
                  </a:lnTo>
                  <a:lnTo>
                    <a:pt x="1330151" y="4724400"/>
                  </a:lnTo>
                  <a:lnTo>
                    <a:pt x="1356205" y="4724400"/>
                  </a:lnTo>
                  <a:lnTo>
                    <a:pt x="1590695" y="4953000"/>
                  </a:lnTo>
                  <a:lnTo>
                    <a:pt x="1550991" y="4953000"/>
                  </a:lnTo>
                  <a:lnTo>
                    <a:pt x="1388594" y="5105400"/>
                  </a:lnTo>
                  <a:close/>
                </a:path>
                <a:path w="1974214" h="5130800">
                  <a:moveTo>
                    <a:pt x="318447" y="5003800"/>
                  </a:moveTo>
                  <a:lnTo>
                    <a:pt x="265171" y="4953000"/>
                  </a:lnTo>
                  <a:lnTo>
                    <a:pt x="304984" y="4953000"/>
                  </a:lnTo>
                  <a:lnTo>
                    <a:pt x="318011" y="4965700"/>
                  </a:lnTo>
                  <a:lnTo>
                    <a:pt x="355261" y="4965700"/>
                  </a:lnTo>
                  <a:lnTo>
                    <a:pt x="318447" y="5003800"/>
                  </a:lnTo>
                  <a:close/>
                </a:path>
                <a:path w="1974214" h="5130800">
                  <a:moveTo>
                    <a:pt x="1361528" y="5130800"/>
                  </a:moveTo>
                  <a:lnTo>
                    <a:pt x="1299863" y="5130800"/>
                  </a:lnTo>
                  <a:lnTo>
                    <a:pt x="1110400" y="4953000"/>
                  </a:lnTo>
                  <a:lnTo>
                    <a:pt x="1178580" y="4953000"/>
                  </a:lnTo>
                  <a:lnTo>
                    <a:pt x="1330150" y="5105400"/>
                  </a:lnTo>
                  <a:lnTo>
                    <a:pt x="1388594" y="5105400"/>
                  </a:lnTo>
                  <a:lnTo>
                    <a:pt x="1361528" y="5130800"/>
                  </a:lnTo>
                  <a:close/>
                </a:path>
                <a:path w="1974214" h="5130800">
                  <a:moveTo>
                    <a:pt x="1604267" y="5003800"/>
                  </a:moveTo>
                  <a:lnTo>
                    <a:pt x="1550991" y="4953000"/>
                  </a:lnTo>
                  <a:lnTo>
                    <a:pt x="1590695" y="4953000"/>
                  </a:lnTo>
                  <a:lnTo>
                    <a:pt x="1603722" y="4965700"/>
                  </a:lnTo>
                  <a:lnTo>
                    <a:pt x="1641080" y="4965700"/>
                  </a:lnTo>
                  <a:lnTo>
                    <a:pt x="1604267" y="5003800"/>
                  </a:lnTo>
                  <a:close/>
                </a:path>
                <a:path w="1974214" h="5130800">
                  <a:moveTo>
                    <a:pt x="75708" y="5130800"/>
                  </a:moveTo>
                  <a:lnTo>
                    <a:pt x="14043" y="5130800"/>
                  </a:lnTo>
                  <a:lnTo>
                    <a:pt x="0" y="5118100"/>
                  </a:lnTo>
                  <a:lnTo>
                    <a:pt x="0" y="5067300"/>
                  </a:lnTo>
                  <a:lnTo>
                    <a:pt x="44439" y="5105400"/>
                  </a:lnTo>
                  <a:lnTo>
                    <a:pt x="102774" y="5105400"/>
                  </a:lnTo>
                  <a:lnTo>
                    <a:pt x="75708" y="5130800"/>
                  </a:lnTo>
                  <a:close/>
                </a:path>
              </a:pathLst>
            </a:custGeom>
            <a:solidFill>
              <a:srgbClr val="FAF4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983349" y="0"/>
              <a:ext cx="0" cy="10287000"/>
            </a:xfrm>
            <a:custGeom>
              <a:avLst/>
              <a:gdLst/>
              <a:ahLst/>
              <a:cxnLst/>
              <a:rect l="l" t="t" r="r" b="b"/>
              <a:pathLst>
                <a:path w="0" h="10287000">
                  <a:moveTo>
                    <a:pt x="0" y="0"/>
                  </a:moveTo>
                  <a:lnTo>
                    <a:pt x="0" y="10286999"/>
                  </a:lnTo>
                </a:path>
              </a:pathLst>
            </a:custGeom>
            <a:ln w="38099">
              <a:solidFill>
                <a:srgbClr val="FAF4C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2746302" y="2398139"/>
            <a:ext cx="5886450" cy="4661535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88900" marR="1535430">
              <a:lnSpc>
                <a:spcPts val="5700"/>
              </a:lnSpc>
              <a:spcBef>
                <a:spcPts val="340"/>
              </a:spcBef>
            </a:pPr>
            <a:r>
              <a:rPr dirty="0" sz="4800" b="1">
                <a:solidFill>
                  <a:srgbClr val="FAF4C6"/>
                </a:solidFill>
                <a:latin typeface="Calibri"/>
                <a:cs typeface="Calibri"/>
              </a:rPr>
              <a:t>Costelinha</a:t>
            </a:r>
            <a:r>
              <a:rPr dirty="0" sz="4800" spc="210" b="1">
                <a:solidFill>
                  <a:srgbClr val="FAF4C6"/>
                </a:solidFill>
                <a:latin typeface="Calibri"/>
                <a:cs typeface="Calibri"/>
              </a:rPr>
              <a:t> </a:t>
            </a:r>
            <a:r>
              <a:rPr dirty="0" sz="4800" spc="70" b="1">
                <a:solidFill>
                  <a:srgbClr val="FAF4C6"/>
                </a:solidFill>
                <a:latin typeface="Calibri"/>
                <a:cs typeface="Calibri"/>
              </a:rPr>
              <a:t>suína </a:t>
            </a:r>
            <a:r>
              <a:rPr dirty="0" sz="4800" b="1">
                <a:solidFill>
                  <a:srgbClr val="FAF4C6"/>
                </a:solidFill>
                <a:latin typeface="Calibri"/>
                <a:cs typeface="Calibri"/>
              </a:rPr>
              <a:t>com</a:t>
            </a:r>
            <a:r>
              <a:rPr dirty="0" sz="4800" spc="-105" b="1">
                <a:solidFill>
                  <a:srgbClr val="FAF4C6"/>
                </a:solidFill>
                <a:latin typeface="Calibri"/>
                <a:cs typeface="Calibri"/>
              </a:rPr>
              <a:t> </a:t>
            </a:r>
            <a:r>
              <a:rPr dirty="0" sz="4800" spc="-10" b="1">
                <a:solidFill>
                  <a:srgbClr val="FAF4C6"/>
                </a:solidFill>
                <a:latin typeface="Calibri"/>
                <a:cs typeface="Calibri"/>
              </a:rPr>
              <a:t>barbecue</a:t>
            </a:r>
            <a:endParaRPr sz="4800">
              <a:latin typeface="Calibri"/>
              <a:cs typeface="Calibri"/>
            </a:endParaRPr>
          </a:p>
          <a:p>
            <a:pPr marL="12700" marR="5080">
              <a:lnSpc>
                <a:spcPct val="116100"/>
              </a:lnSpc>
              <a:spcBef>
                <a:spcPts val="1465"/>
              </a:spcBef>
            </a:pPr>
            <a:r>
              <a:rPr dirty="0" sz="2800" spc="-40">
                <a:solidFill>
                  <a:srgbClr val="FAF4C6"/>
                </a:solidFill>
                <a:latin typeface="Tahoma"/>
                <a:cs typeface="Tahoma"/>
              </a:rPr>
              <a:t>Costelinha</a:t>
            </a:r>
            <a:r>
              <a:rPr dirty="0" sz="2800" spc="-29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00" spc="-50">
                <a:solidFill>
                  <a:srgbClr val="FAF4C6"/>
                </a:solidFill>
                <a:latin typeface="Tahoma"/>
                <a:cs typeface="Tahoma"/>
              </a:rPr>
              <a:t>suína</a:t>
            </a:r>
            <a:r>
              <a:rPr dirty="0" sz="280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00" spc="-40">
                <a:solidFill>
                  <a:srgbClr val="FAF4C6"/>
                </a:solidFill>
                <a:latin typeface="Tahoma"/>
                <a:cs typeface="Tahoma"/>
              </a:rPr>
              <a:t>macia</a:t>
            </a:r>
            <a:r>
              <a:rPr dirty="0" sz="280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00" spc="-95">
                <a:solidFill>
                  <a:srgbClr val="FAF4C6"/>
                </a:solidFill>
                <a:latin typeface="Tahoma"/>
                <a:cs typeface="Tahoma"/>
              </a:rPr>
              <a:t>e</a:t>
            </a:r>
            <a:r>
              <a:rPr dirty="0" sz="2800" spc="-29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00" spc="-10">
                <a:solidFill>
                  <a:srgbClr val="FAF4C6"/>
                </a:solidFill>
                <a:latin typeface="Tahoma"/>
                <a:cs typeface="Tahoma"/>
              </a:rPr>
              <a:t>suculenta, </a:t>
            </a:r>
            <a:r>
              <a:rPr dirty="0" sz="2800" spc="-80">
                <a:solidFill>
                  <a:srgbClr val="FAF4C6"/>
                </a:solidFill>
                <a:latin typeface="Tahoma"/>
                <a:cs typeface="Tahoma"/>
              </a:rPr>
              <a:t>assada</a:t>
            </a:r>
            <a:r>
              <a:rPr dirty="0" sz="2800" spc="-27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00" spc="-50">
                <a:solidFill>
                  <a:srgbClr val="FAF4C6"/>
                </a:solidFill>
                <a:latin typeface="Tahoma"/>
                <a:cs typeface="Tahoma"/>
              </a:rPr>
              <a:t>lentamente</a:t>
            </a:r>
            <a:r>
              <a:rPr dirty="0" sz="2800" spc="-2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00" spc="-65">
                <a:solidFill>
                  <a:srgbClr val="FAF4C6"/>
                </a:solidFill>
                <a:latin typeface="Tahoma"/>
                <a:cs typeface="Tahoma"/>
              </a:rPr>
              <a:t>até</a:t>
            </a:r>
            <a:r>
              <a:rPr dirty="0" sz="2800" spc="-2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00" spc="-25">
                <a:solidFill>
                  <a:srgbClr val="FAF4C6"/>
                </a:solidFill>
                <a:latin typeface="Tahoma"/>
                <a:cs typeface="Tahoma"/>
              </a:rPr>
              <a:t>o</a:t>
            </a:r>
            <a:r>
              <a:rPr dirty="0" sz="2800" spc="-27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00" spc="-10">
                <a:solidFill>
                  <a:srgbClr val="FAF4C6"/>
                </a:solidFill>
                <a:latin typeface="Tahoma"/>
                <a:cs typeface="Tahoma"/>
              </a:rPr>
              <a:t>ponto </a:t>
            </a:r>
            <a:r>
              <a:rPr dirty="0" sz="2800" spc="-45">
                <a:solidFill>
                  <a:srgbClr val="FAF4C6"/>
                </a:solidFill>
                <a:latin typeface="Tahoma"/>
                <a:cs typeface="Tahoma"/>
              </a:rPr>
              <a:t>perfeito,finalizada</a:t>
            </a:r>
            <a:r>
              <a:rPr dirty="0" sz="2800" spc="-24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00" spc="-35">
                <a:solidFill>
                  <a:srgbClr val="FAF4C6"/>
                </a:solidFill>
                <a:latin typeface="Tahoma"/>
                <a:cs typeface="Tahoma"/>
              </a:rPr>
              <a:t>com</a:t>
            </a:r>
            <a:r>
              <a:rPr dirty="0" sz="2800" spc="-23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00" spc="-60">
                <a:solidFill>
                  <a:srgbClr val="FAF4C6"/>
                </a:solidFill>
                <a:latin typeface="Tahoma"/>
                <a:cs typeface="Tahoma"/>
              </a:rPr>
              <a:t>nosso</a:t>
            </a:r>
            <a:r>
              <a:rPr dirty="0" sz="2800" spc="-24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00" spc="-25">
                <a:solidFill>
                  <a:srgbClr val="FAF4C6"/>
                </a:solidFill>
                <a:latin typeface="Tahoma"/>
                <a:cs typeface="Tahoma"/>
              </a:rPr>
              <a:t>barbecue </a:t>
            </a:r>
            <a:r>
              <a:rPr dirty="0" sz="2800" spc="-55">
                <a:solidFill>
                  <a:srgbClr val="FAF4C6"/>
                </a:solidFill>
                <a:latin typeface="Tahoma"/>
                <a:cs typeface="Tahoma"/>
              </a:rPr>
              <a:t>artesanal</a:t>
            </a:r>
            <a:r>
              <a:rPr dirty="0" sz="2800" spc="-2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00" spc="-45">
                <a:solidFill>
                  <a:srgbClr val="FAF4C6"/>
                </a:solidFill>
                <a:latin typeface="Tahoma"/>
                <a:cs typeface="Tahoma"/>
              </a:rPr>
              <a:t>encorpado</a:t>
            </a:r>
            <a:r>
              <a:rPr dirty="0" sz="2800" spc="-2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00" spc="-160">
                <a:solidFill>
                  <a:srgbClr val="FAF4C6"/>
                </a:solidFill>
                <a:latin typeface="Tahoma"/>
                <a:cs typeface="Tahoma"/>
              </a:rPr>
              <a:t>,</a:t>
            </a:r>
            <a:r>
              <a:rPr dirty="0" sz="2800" spc="-2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00" spc="-10">
                <a:solidFill>
                  <a:srgbClr val="FAF4C6"/>
                </a:solidFill>
                <a:latin typeface="Tahoma"/>
                <a:cs typeface="Tahoma"/>
              </a:rPr>
              <a:t>levemente </a:t>
            </a:r>
            <a:r>
              <a:rPr dirty="0" sz="2800" spc="-30">
                <a:solidFill>
                  <a:srgbClr val="FAF4C6"/>
                </a:solidFill>
                <a:latin typeface="Tahoma"/>
                <a:cs typeface="Tahoma"/>
              </a:rPr>
              <a:t>adocicado</a:t>
            </a:r>
            <a:r>
              <a:rPr dirty="0" sz="280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00" spc="-95">
                <a:solidFill>
                  <a:srgbClr val="FAF4C6"/>
                </a:solidFill>
                <a:latin typeface="Tahoma"/>
                <a:cs typeface="Tahoma"/>
              </a:rPr>
              <a:t>e</a:t>
            </a:r>
            <a:r>
              <a:rPr dirty="0" sz="280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00" spc="-55">
                <a:solidFill>
                  <a:srgbClr val="FAF4C6"/>
                </a:solidFill>
                <a:latin typeface="Tahoma"/>
                <a:cs typeface="Tahoma"/>
              </a:rPr>
              <a:t>defumado</a:t>
            </a:r>
            <a:r>
              <a:rPr dirty="0" sz="280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00" spc="-160">
                <a:solidFill>
                  <a:srgbClr val="FAF4C6"/>
                </a:solidFill>
                <a:latin typeface="Tahoma"/>
                <a:cs typeface="Tahoma"/>
              </a:rPr>
              <a:t>.</a:t>
            </a:r>
            <a:r>
              <a:rPr dirty="0" sz="280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00" spc="-80">
                <a:solidFill>
                  <a:srgbClr val="FAF4C6"/>
                </a:solidFill>
                <a:latin typeface="Tahoma"/>
                <a:cs typeface="Tahoma"/>
              </a:rPr>
              <a:t>Carne</a:t>
            </a:r>
            <a:r>
              <a:rPr dirty="0" sz="280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00" spc="-25">
                <a:solidFill>
                  <a:srgbClr val="FAF4C6"/>
                </a:solidFill>
                <a:latin typeface="Tahoma"/>
                <a:cs typeface="Tahoma"/>
              </a:rPr>
              <a:t>que </a:t>
            </a:r>
            <a:r>
              <a:rPr dirty="0" sz="2800" spc="-65">
                <a:solidFill>
                  <a:srgbClr val="FAF4C6"/>
                </a:solidFill>
                <a:latin typeface="Tahoma"/>
                <a:cs typeface="Tahoma"/>
              </a:rPr>
              <a:t>desmancha</a:t>
            </a:r>
            <a:r>
              <a:rPr dirty="0" sz="280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00" spc="-55">
                <a:solidFill>
                  <a:srgbClr val="FAF4C6"/>
                </a:solidFill>
                <a:latin typeface="Tahoma"/>
                <a:cs typeface="Tahoma"/>
              </a:rPr>
              <a:t>na</a:t>
            </a:r>
            <a:r>
              <a:rPr dirty="0" sz="280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00" spc="-20">
                <a:solidFill>
                  <a:srgbClr val="FAF4C6"/>
                </a:solidFill>
                <a:latin typeface="Tahoma"/>
                <a:cs typeface="Tahoma"/>
              </a:rPr>
              <a:t>boca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1585795" y="9588627"/>
            <a:ext cx="14027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FAF4C6"/>
                </a:solidFill>
                <a:latin typeface="Tahoma"/>
                <a:cs typeface="Tahoma"/>
              </a:rPr>
              <a:t>Product</a:t>
            </a:r>
            <a:r>
              <a:rPr dirty="0" sz="1800" spc="-17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1800" spc="-25">
                <a:solidFill>
                  <a:srgbClr val="FAF4C6"/>
                </a:solidFill>
                <a:latin typeface="Tahoma"/>
                <a:cs typeface="Tahoma"/>
              </a:rPr>
              <a:t>Name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014855">
              <a:lnSpc>
                <a:spcPct val="100000"/>
              </a:lnSpc>
              <a:spcBef>
                <a:spcPts val="100"/>
              </a:spcBef>
            </a:pPr>
            <a:r>
              <a:rPr dirty="0" spc="125"/>
              <a:t>Digital</a:t>
            </a:r>
            <a:r>
              <a:rPr dirty="0" spc="-195"/>
              <a:t> </a:t>
            </a:r>
            <a:r>
              <a:rPr dirty="0" spc="-535"/>
              <a:t>Menu</a:t>
            </a:r>
          </a:p>
        </p:txBody>
      </p:sp>
      <p:sp>
        <p:nvSpPr>
          <p:cNvPr id="18" name="object 18" descr=""/>
          <p:cNvSpPr/>
          <p:nvPr/>
        </p:nvSpPr>
        <p:spPr>
          <a:xfrm>
            <a:off x="11235315" y="0"/>
            <a:ext cx="0" cy="10287000"/>
          </a:xfrm>
          <a:custGeom>
            <a:avLst/>
            <a:gdLst/>
            <a:ahLst/>
            <a:cxnLst/>
            <a:rect l="l" t="t" r="r" b="b"/>
            <a:pathLst>
              <a:path w="0" h="10287000">
                <a:moveTo>
                  <a:pt x="0" y="0"/>
                </a:moveTo>
                <a:lnTo>
                  <a:pt x="0" y="10286999"/>
                </a:lnTo>
              </a:path>
            </a:pathLst>
          </a:custGeom>
          <a:ln w="38099">
            <a:solidFill>
              <a:srgbClr val="FAF4C6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9" name="object 1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42514" y="5143501"/>
            <a:ext cx="256311" cy="259969"/>
          </a:xfrm>
          <a:prstGeom prst="rect">
            <a:avLst/>
          </a:prstGeom>
        </p:spPr>
      </p:pic>
      <p:sp>
        <p:nvSpPr>
          <p:cNvPr id="20" name="object 20" descr=""/>
          <p:cNvSpPr txBox="1"/>
          <p:nvPr/>
        </p:nvSpPr>
        <p:spPr>
          <a:xfrm>
            <a:off x="3091676" y="9590595"/>
            <a:ext cx="817244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50">
                <a:solidFill>
                  <a:srgbClr val="FAF4C6"/>
                </a:solidFill>
                <a:latin typeface="Tahoma"/>
                <a:cs typeface="Tahoma"/>
              </a:rPr>
              <a:t>Must</a:t>
            </a:r>
            <a:r>
              <a:rPr dirty="0" sz="1700" spc="-16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1700" spc="-25">
                <a:solidFill>
                  <a:srgbClr val="FAF4C6"/>
                </a:solidFill>
                <a:latin typeface="Tahoma"/>
                <a:cs typeface="Tahoma"/>
              </a:rPr>
              <a:t>try!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5018758" y="9590595"/>
            <a:ext cx="980440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40">
                <a:solidFill>
                  <a:srgbClr val="FAF4C6"/>
                </a:solidFill>
                <a:latin typeface="Tahoma"/>
                <a:cs typeface="Tahoma"/>
              </a:rPr>
              <a:t>Best</a:t>
            </a:r>
            <a:r>
              <a:rPr dirty="0" sz="1700" spc="-1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1700" spc="-10">
                <a:solidFill>
                  <a:srgbClr val="FAF4C6"/>
                </a:solidFill>
                <a:latin typeface="Tahoma"/>
                <a:cs typeface="Tahoma"/>
              </a:rPr>
              <a:t>Seller</a:t>
            </a:r>
            <a:endParaRPr sz="1700">
              <a:latin typeface="Tahoma"/>
              <a:cs typeface="Tahoma"/>
            </a:endParaRPr>
          </a:p>
        </p:txBody>
      </p:sp>
      <p:pic>
        <p:nvPicPr>
          <p:cNvPr id="22" name="object 22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12025" y="9631174"/>
            <a:ext cx="256311" cy="259969"/>
          </a:xfrm>
          <a:prstGeom prst="rect">
            <a:avLst/>
          </a:prstGeom>
        </p:spPr>
      </p:pic>
      <p:sp>
        <p:nvSpPr>
          <p:cNvPr id="23" name="object 23" descr=""/>
          <p:cNvSpPr/>
          <p:nvPr/>
        </p:nvSpPr>
        <p:spPr>
          <a:xfrm>
            <a:off x="4610658" y="9600488"/>
            <a:ext cx="297180" cy="283210"/>
          </a:xfrm>
          <a:custGeom>
            <a:avLst/>
            <a:gdLst/>
            <a:ahLst/>
            <a:cxnLst/>
            <a:rect l="l" t="t" r="r" b="b"/>
            <a:pathLst>
              <a:path w="297179" h="283209">
                <a:moveTo>
                  <a:pt x="296913" y="108483"/>
                </a:moveTo>
                <a:lnTo>
                  <a:pt x="295554" y="108292"/>
                </a:lnTo>
                <a:lnTo>
                  <a:pt x="296265" y="107594"/>
                </a:lnTo>
                <a:lnTo>
                  <a:pt x="194157" y="92760"/>
                </a:lnTo>
                <a:lnTo>
                  <a:pt x="148844" y="889"/>
                </a:lnTo>
                <a:lnTo>
                  <a:pt x="148704" y="1168"/>
                </a:lnTo>
                <a:lnTo>
                  <a:pt x="148132" y="0"/>
                </a:lnTo>
                <a:lnTo>
                  <a:pt x="102323" y="92722"/>
                </a:lnTo>
                <a:lnTo>
                  <a:pt x="0" y="107594"/>
                </a:lnTo>
                <a:lnTo>
                  <a:pt x="876" y="108470"/>
                </a:lnTo>
                <a:lnTo>
                  <a:pt x="711" y="108483"/>
                </a:lnTo>
                <a:lnTo>
                  <a:pt x="74015" y="180047"/>
                </a:lnTo>
                <a:lnTo>
                  <a:pt x="56591" y="281736"/>
                </a:lnTo>
                <a:lnTo>
                  <a:pt x="57467" y="281279"/>
                </a:lnTo>
                <a:lnTo>
                  <a:pt x="57238" y="282625"/>
                </a:lnTo>
                <a:lnTo>
                  <a:pt x="148844" y="234518"/>
                </a:lnTo>
                <a:lnTo>
                  <a:pt x="240385" y="282625"/>
                </a:lnTo>
                <a:lnTo>
                  <a:pt x="222846" y="180708"/>
                </a:lnTo>
                <a:lnTo>
                  <a:pt x="296913" y="108483"/>
                </a:lnTo>
                <a:close/>
              </a:path>
            </a:pathLst>
          </a:custGeom>
          <a:solidFill>
            <a:srgbClr val="FAF4C6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363C1B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11213779" y="0"/>
            <a:ext cx="7070090" cy="10224770"/>
            <a:chOff x="11213779" y="0"/>
            <a:chExt cx="7070090" cy="1022477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216265" y="0"/>
              <a:ext cx="7067549" cy="5143499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13779" y="5080911"/>
              <a:ext cx="7067549" cy="5143500"/>
            </a:xfrm>
            <a:prstGeom prst="rect">
              <a:avLst/>
            </a:prstGeom>
          </p:spPr>
        </p:pic>
      </p:grpSp>
      <p:grpSp>
        <p:nvGrpSpPr>
          <p:cNvPr id="6" name="object 6" descr=""/>
          <p:cNvGrpSpPr/>
          <p:nvPr/>
        </p:nvGrpSpPr>
        <p:grpSpPr>
          <a:xfrm>
            <a:off x="0" y="0"/>
            <a:ext cx="2002789" cy="10287000"/>
            <a:chOff x="0" y="0"/>
            <a:chExt cx="2002789" cy="10287000"/>
          </a:xfrm>
        </p:grpSpPr>
        <p:sp>
          <p:nvSpPr>
            <p:cNvPr id="7" name="object 7" descr=""/>
            <p:cNvSpPr/>
            <p:nvPr/>
          </p:nvSpPr>
          <p:spPr>
            <a:xfrm>
              <a:off x="0" y="544"/>
              <a:ext cx="1973580" cy="5142865"/>
            </a:xfrm>
            <a:custGeom>
              <a:avLst/>
              <a:gdLst/>
              <a:ahLst/>
              <a:cxnLst/>
              <a:rect l="l" t="t" r="r" b="b"/>
              <a:pathLst>
                <a:path w="1973580" h="5142865">
                  <a:moveTo>
                    <a:pt x="402338" y="987190"/>
                  </a:moveTo>
                  <a:lnTo>
                    <a:pt x="0" y="987190"/>
                  </a:lnTo>
                  <a:lnTo>
                    <a:pt x="0" y="965291"/>
                  </a:lnTo>
                  <a:lnTo>
                    <a:pt x="380548" y="965291"/>
                  </a:lnTo>
                  <a:lnTo>
                    <a:pt x="380548" y="306692"/>
                  </a:lnTo>
                  <a:lnTo>
                    <a:pt x="0" y="306692"/>
                  </a:lnTo>
                  <a:lnTo>
                    <a:pt x="0" y="284902"/>
                  </a:lnTo>
                  <a:lnTo>
                    <a:pt x="402338" y="284902"/>
                  </a:lnTo>
                  <a:lnTo>
                    <a:pt x="402338" y="987190"/>
                  </a:lnTo>
                  <a:close/>
                </a:path>
                <a:path w="1973580" h="5142865">
                  <a:moveTo>
                    <a:pt x="336423" y="921166"/>
                  </a:moveTo>
                  <a:lnTo>
                    <a:pt x="0" y="921166"/>
                  </a:lnTo>
                  <a:lnTo>
                    <a:pt x="0" y="899485"/>
                  </a:lnTo>
                  <a:lnTo>
                    <a:pt x="314634" y="899485"/>
                  </a:lnTo>
                  <a:lnTo>
                    <a:pt x="314634" y="372715"/>
                  </a:lnTo>
                  <a:lnTo>
                    <a:pt x="0" y="372715"/>
                  </a:lnTo>
                  <a:lnTo>
                    <a:pt x="0" y="350925"/>
                  </a:lnTo>
                  <a:lnTo>
                    <a:pt x="336423" y="350925"/>
                  </a:lnTo>
                  <a:lnTo>
                    <a:pt x="336423" y="921166"/>
                  </a:lnTo>
                  <a:close/>
                </a:path>
                <a:path w="1973580" h="5142865">
                  <a:moveTo>
                    <a:pt x="163194" y="748046"/>
                  </a:moveTo>
                  <a:lnTo>
                    <a:pt x="0" y="748046"/>
                  </a:lnTo>
                  <a:lnTo>
                    <a:pt x="0" y="524155"/>
                  </a:lnTo>
                  <a:lnTo>
                    <a:pt x="163194" y="524155"/>
                  </a:lnTo>
                  <a:lnTo>
                    <a:pt x="163194" y="748046"/>
                  </a:lnTo>
                  <a:close/>
                </a:path>
                <a:path w="1973580" h="5142865">
                  <a:moveTo>
                    <a:pt x="687349" y="158303"/>
                  </a:moveTo>
                  <a:lnTo>
                    <a:pt x="529046" y="0"/>
                  </a:lnTo>
                  <a:lnTo>
                    <a:pt x="845653" y="0"/>
                  </a:lnTo>
                  <a:lnTo>
                    <a:pt x="687349" y="158303"/>
                  </a:lnTo>
                  <a:close/>
                </a:path>
                <a:path w="1973580" h="5142865">
                  <a:moveTo>
                    <a:pt x="1688049" y="987190"/>
                  </a:moveTo>
                  <a:lnTo>
                    <a:pt x="985870" y="987190"/>
                  </a:lnTo>
                  <a:lnTo>
                    <a:pt x="985870" y="284902"/>
                  </a:lnTo>
                  <a:lnTo>
                    <a:pt x="1688049" y="284902"/>
                  </a:lnTo>
                  <a:lnTo>
                    <a:pt x="1688049" y="306692"/>
                  </a:lnTo>
                  <a:lnTo>
                    <a:pt x="1007661" y="306692"/>
                  </a:lnTo>
                  <a:lnTo>
                    <a:pt x="1007661" y="965291"/>
                  </a:lnTo>
                  <a:lnTo>
                    <a:pt x="1688049" y="965291"/>
                  </a:lnTo>
                  <a:lnTo>
                    <a:pt x="1688049" y="987190"/>
                  </a:lnTo>
                  <a:close/>
                </a:path>
                <a:path w="1973580" h="5142865">
                  <a:moveTo>
                    <a:pt x="1688049" y="965291"/>
                  </a:moveTo>
                  <a:lnTo>
                    <a:pt x="1666260" y="965291"/>
                  </a:lnTo>
                  <a:lnTo>
                    <a:pt x="1666260" y="306692"/>
                  </a:lnTo>
                  <a:lnTo>
                    <a:pt x="1688049" y="306692"/>
                  </a:lnTo>
                  <a:lnTo>
                    <a:pt x="1688049" y="965291"/>
                  </a:lnTo>
                  <a:close/>
                </a:path>
                <a:path w="1973580" h="5142865">
                  <a:moveTo>
                    <a:pt x="1622135" y="921166"/>
                  </a:moveTo>
                  <a:lnTo>
                    <a:pt x="1051785" y="921166"/>
                  </a:lnTo>
                  <a:lnTo>
                    <a:pt x="1051785" y="350925"/>
                  </a:lnTo>
                  <a:lnTo>
                    <a:pt x="1622135" y="350925"/>
                  </a:lnTo>
                  <a:lnTo>
                    <a:pt x="1622135" y="372715"/>
                  </a:lnTo>
                  <a:lnTo>
                    <a:pt x="1073575" y="372715"/>
                  </a:lnTo>
                  <a:lnTo>
                    <a:pt x="1073575" y="899485"/>
                  </a:lnTo>
                  <a:lnTo>
                    <a:pt x="1622135" y="899485"/>
                  </a:lnTo>
                  <a:lnTo>
                    <a:pt x="1622135" y="921166"/>
                  </a:lnTo>
                  <a:close/>
                </a:path>
                <a:path w="1973580" h="5142865">
                  <a:moveTo>
                    <a:pt x="1622135" y="899485"/>
                  </a:moveTo>
                  <a:lnTo>
                    <a:pt x="1600345" y="899485"/>
                  </a:lnTo>
                  <a:lnTo>
                    <a:pt x="1600345" y="372715"/>
                  </a:lnTo>
                  <a:lnTo>
                    <a:pt x="1622135" y="372715"/>
                  </a:lnTo>
                  <a:lnTo>
                    <a:pt x="1622135" y="899485"/>
                  </a:lnTo>
                  <a:close/>
                </a:path>
                <a:path w="1973580" h="5142865">
                  <a:moveTo>
                    <a:pt x="1448905" y="748046"/>
                  </a:moveTo>
                  <a:lnTo>
                    <a:pt x="1225014" y="748046"/>
                  </a:lnTo>
                  <a:lnTo>
                    <a:pt x="1225014" y="524155"/>
                  </a:lnTo>
                  <a:lnTo>
                    <a:pt x="1448905" y="524155"/>
                  </a:lnTo>
                  <a:lnTo>
                    <a:pt x="1448905" y="748046"/>
                  </a:lnTo>
                  <a:close/>
                </a:path>
                <a:path w="1973580" h="5142865">
                  <a:moveTo>
                    <a:pt x="1972952" y="1444014"/>
                  </a:moveTo>
                  <a:lnTo>
                    <a:pt x="1814648" y="1285711"/>
                  </a:lnTo>
                  <a:lnTo>
                    <a:pt x="1972952" y="1127408"/>
                  </a:lnTo>
                  <a:lnTo>
                    <a:pt x="1972952" y="1444014"/>
                  </a:lnTo>
                  <a:close/>
                </a:path>
                <a:path w="1973580" h="5142865">
                  <a:moveTo>
                    <a:pt x="687349" y="1444014"/>
                  </a:moveTo>
                  <a:lnTo>
                    <a:pt x="529046" y="1285711"/>
                  </a:lnTo>
                  <a:lnTo>
                    <a:pt x="687349" y="1127408"/>
                  </a:lnTo>
                  <a:lnTo>
                    <a:pt x="845653" y="1285711"/>
                  </a:lnTo>
                  <a:lnTo>
                    <a:pt x="687349" y="1444014"/>
                  </a:lnTo>
                  <a:close/>
                </a:path>
                <a:path w="1973580" h="5142865">
                  <a:moveTo>
                    <a:pt x="1972952" y="158303"/>
                  </a:moveTo>
                  <a:lnTo>
                    <a:pt x="1814648" y="0"/>
                  </a:lnTo>
                  <a:lnTo>
                    <a:pt x="1972952" y="0"/>
                  </a:lnTo>
                  <a:lnTo>
                    <a:pt x="1972952" y="158303"/>
                  </a:lnTo>
                  <a:close/>
                </a:path>
                <a:path w="1973580" h="5142865">
                  <a:moveTo>
                    <a:pt x="402338" y="2272792"/>
                  </a:moveTo>
                  <a:lnTo>
                    <a:pt x="0" y="2272792"/>
                  </a:lnTo>
                  <a:lnTo>
                    <a:pt x="0" y="2251002"/>
                  </a:lnTo>
                  <a:lnTo>
                    <a:pt x="380548" y="2251002"/>
                  </a:lnTo>
                  <a:lnTo>
                    <a:pt x="380548" y="1592403"/>
                  </a:lnTo>
                  <a:lnTo>
                    <a:pt x="0" y="1592403"/>
                  </a:lnTo>
                  <a:lnTo>
                    <a:pt x="0" y="1570614"/>
                  </a:lnTo>
                  <a:lnTo>
                    <a:pt x="402338" y="1570614"/>
                  </a:lnTo>
                  <a:lnTo>
                    <a:pt x="402338" y="2272792"/>
                  </a:lnTo>
                  <a:close/>
                </a:path>
                <a:path w="1973580" h="5142865">
                  <a:moveTo>
                    <a:pt x="336423" y="2206878"/>
                  </a:moveTo>
                  <a:lnTo>
                    <a:pt x="0" y="2206878"/>
                  </a:lnTo>
                  <a:lnTo>
                    <a:pt x="0" y="2185088"/>
                  </a:lnTo>
                  <a:lnTo>
                    <a:pt x="314634" y="2185088"/>
                  </a:lnTo>
                  <a:lnTo>
                    <a:pt x="314634" y="1658318"/>
                  </a:lnTo>
                  <a:lnTo>
                    <a:pt x="0" y="1658318"/>
                  </a:lnTo>
                  <a:lnTo>
                    <a:pt x="0" y="1636528"/>
                  </a:lnTo>
                  <a:lnTo>
                    <a:pt x="336423" y="1636528"/>
                  </a:lnTo>
                  <a:lnTo>
                    <a:pt x="336423" y="2206878"/>
                  </a:lnTo>
                  <a:close/>
                </a:path>
                <a:path w="1973580" h="5142865">
                  <a:moveTo>
                    <a:pt x="163194" y="2033648"/>
                  </a:moveTo>
                  <a:lnTo>
                    <a:pt x="0" y="2033648"/>
                  </a:lnTo>
                  <a:lnTo>
                    <a:pt x="0" y="1809757"/>
                  </a:lnTo>
                  <a:lnTo>
                    <a:pt x="163194" y="1809757"/>
                  </a:lnTo>
                  <a:lnTo>
                    <a:pt x="163194" y="2033648"/>
                  </a:lnTo>
                  <a:close/>
                </a:path>
                <a:path w="1973580" h="5142865">
                  <a:moveTo>
                    <a:pt x="1688049" y="2272792"/>
                  </a:moveTo>
                  <a:lnTo>
                    <a:pt x="985870" y="2272792"/>
                  </a:lnTo>
                  <a:lnTo>
                    <a:pt x="985870" y="1570614"/>
                  </a:lnTo>
                  <a:lnTo>
                    <a:pt x="1688049" y="1570614"/>
                  </a:lnTo>
                  <a:lnTo>
                    <a:pt x="1688049" y="1592403"/>
                  </a:lnTo>
                  <a:lnTo>
                    <a:pt x="1007661" y="1592403"/>
                  </a:lnTo>
                  <a:lnTo>
                    <a:pt x="1007661" y="2251002"/>
                  </a:lnTo>
                  <a:lnTo>
                    <a:pt x="1688049" y="2251002"/>
                  </a:lnTo>
                  <a:lnTo>
                    <a:pt x="1688049" y="2272792"/>
                  </a:lnTo>
                  <a:close/>
                </a:path>
                <a:path w="1973580" h="5142865">
                  <a:moveTo>
                    <a:pt x="1688049" y="2251002"/>
                  </a:moveTo>
                  <a:lnTo>
                    <a:pt x="1666260" y="2251002"/>
                  </a:lnTo>
                  <a:lnTo>
                    <a:pt x="1666260" y="1592403"/>
                  </a:lnTo>
                  <a:lnTo>
                    <a:pt x="1688049" y="1592403"/>
                  </a:lnTo>
                  <a:lnTo>
                    <a:pt x="1688049" y="2251002"/>
                  </a:lnTo>
                  <a:close/>
                </a:path>
                <a:path w="1973580" h="5142865">
                  <a:moveTo>
                    <a:pt x="1622135" y="2206878"/>
                  </a:moveTo>
                  <a:lnTo>
                    <a:pt x="1051785" y="2206878"/>
                  </a:lnTo>
                  <a:lnTo>
                    <a:pt x="1051785" y="1636528"/>
                  </a:lnTo>
                  <a:lnTo>
                    <a:pt x="1622135" y="1636528"/>
                  </a:lnTo>
                  <a:lnTo>
                    <a:pt x="1622135" y="1658318"/>
                  </a:lnTo>
                  <a:lnTo>
                    <a:pt x="1073575" y="1658318"/>
                  </a:lnTo>
                  <a:lnTo>
                    <a:pt x="1073575" y="2185088"/>
                  </a:lnTo>
                  <a:lnTo>
                    <a:pt x="1622135" y="2185088"/>
                  </a:lnTo>
                  <a:lnTo>
                    <a:pt x="1622135" y="2206878"/>
                  </a:lnTo>
                  <a:close/>
                </a:path>
                <a:path w="1973580" h="5142865">
                  <a:moveTo>
                    <a:pt x="1622135" y="2185088"/>
                  </a:moveTo>
                  <a:lnTo>
                    <a:pt x="1600345" y="2185088"/>
                  </a:lnTo>
                  <a:lnTo>
                    <a:pt x="1600345" y="1658318"/>
                  </a:lnTo>
                  <a:lnTo>
                    <a:pt x="1622135" y="1658318"/>
                  </a:lnTo>
                  <a:lnTo>
                    <a:pt x="1622135" y="2185088"/>
                  </a:lnTo>
                  <a:close/>
                </a:path>
                <a:path w="1973580" h="5142865">
                  <a:moveTo>
                    <a:pt x="1448905" y="2033648"/>
                  </a:moveTo>
                  <a:lnTo>
                    <a:pt x="1225014" y="2033648"/>
                  </a:lnTo>
                  <a:lnTo>
                    <a:pt x="1225014" y="1809757"/>
                  </a:lnTo>
                  <a:lnTo>
                    <a:pt x="1448905" y="1809757"/>
                  </a:lnTo>
                  <a:lnTo>
                    <a:pt x="1448905" y="2033648"/>
                  </a:lnTo>
                  <a:close/>
                </a:path>
                <a:path w="1973580" h="5142865">
                  <a:moveTo>
                    <a:pt x="1972952" y="2729617"/>
                  </a:moveTo>
                  <a:lnTo>
                    <a:pt x="1814648" y="2571313"/>
                  </a:lnTo>
                  <a:lnTo>
                    <a:pt x="1972952" y="2413010"/>
                  </a:lnTo>
                  <a:lnTo>
                    <a:pt x="1972952" y="2729617"/>
                  </a:lnTo>
                  <a:close/>
                </a:path>
                <a:path w="1973580" h="5142865">
                  <a:moveTo>
                    <a:pt x="687349" y="2729617"/>
                  </a:moveTo>
                  <a:lnTo>
                    <a:pt x="529046" y="2571313"/>
                  </a:lnTo>
                  <a:lnTo>
                    <a:pt x="687349" y="2413010"/>
                  </a:lnTo>
                  <a:lnTo>
                    <a:pt x="845653" y="2571313"/>
                  </a:lnTo>
                  <a:lnTo>
                    <a:pt x="687349" y="2729617"/>
                  </a:lnTo>
                  <a:close/>
                </a:path>
                <a:path w="1973580" h="5142865">
                  <a:moveTo>
                    <a:pt x="402338" y="3558504"/>
                  </a:moveTo>
                  <a:lnTo>
                    <a:pt x="0" y="3558504"/>
                  </a:lnTo>
                  <a:lnTo>
                    <a:pt x="0" y="3536714"/>
                  </a:lnTo>
                  <a:lnTo>
                    <a:pt x="380548" y="3536714"/>
                  </a:lnTo>
                  <a:lnTo>
                    <a:pt x="380548" y="2878115"/>
                  </a:lnTo>
                  <a:lnTo>
                    <a:pt x="0" y="2878115"/>
                  </a:lnTo>
                  <a:lnTo>
                    <a:pt x="0" y="2856325"/>
                  </a:lnTo>
                  <a:lnTo>
                    <a:pt x="402338" y="2856325"/>
                  </a:lnTo>
                  <a:lnTo>
                    <a:pt x="402338" y="3558504"/>
                  </a:lnTo>
                  <a:close/>
                </a:path>
                <a:path w="1973580" h="5142865">
                  <a:moveTo>
                    <a:pt x="336423" y="3492480"/>
                  </a:moveTo>
                  <a:lnTo>
                    <a:pt x="0" y="3492480"/>
                  </a:lnTo>
                  <a:lnTo>
                    <a:pt x="0" y="3470800"/>
                  </a:lnTo>
                  <a:lnTo>
                    <a:pt x="314634" y="3470800"/>
                  </a:lnTo>
                  <a:lnTo>
                    <a:pt x="314634" y="2944029"/>
                  </a:lnTo>
                  <a:lnTo>
                    <a:pt x="0" y="2944029"/>
                  </a:lnTo>
                  <a:lnTo>
                    <a:pt x="0" y="2922130"/>
                  </a:lnTo>
                  <a:lnTo>
                    <a:pt x="336423" y="2922130"/>
                  </a:lnTo>
                  <a:lnTo>
                    <a:pt x="336423" y="3492480"/>
                  </a:lnTo>
                  <a:close/>
                </a:path>
                <a:path w="1973580" h="5142865">
                  <a:moveTo>
                    <a:pt x="163194" y="3319360"/>
                  </a:moveTo>
                  <a:lnTo>
                    <a:pt x="0" y="3319360"/>
                  </a:lnTo>
                  <a:lnTo>
                    <a:pt x="0" y="3095469"/>
                  </a:lnTo>
                  <a:lnTo>
                    <a:pt x="163194" y="3095469"/>
                  </a:lnTo>
                  <a:lnTo>
                    <a:pt x="163194" y="3319360"/>
                  </a:lnTo>
                  <a:close/>
                </a:path>
                <a:path w="1973580" h="5142865">
                  <a:moveTo>
                    <a:pt x="1688049" y="3558504"/>
                  </a:moveTo>
                  <a:lnTo>
                    <a:pt x="985870" y="3558504"/>
                  </a:lnTo>
                  <a:lnTo>
                    <a:pt x="985870" y="2856325"/>
                  </a:lnTo>
                  <a:lnTo>
                    <a:pt x="1688049" y="2856325"/>
                  </a:lnTo>
                  <a:lnTo>
                    <a:pt x="1688049" y="2878115"/>
                  </a:lnTo>
                  <a:lnTo>
                    <a:pt x="1007661" y="2878115"/>
                  </a:lnTo>
                  <a:lnTo>
                    <a:pt x="1007661" y="3536714"/>
                  </a:lnTo>
                  <a:lnTo>
                    <a:pt x="1688049" y="3536714"/>
                  </a:lnTo>
                  <a:lnTo>
                    <a:pt x="1688049" y="3558504"/>
                  </a:lnTo>
                  <a:close/>
                </a:path>
                <a:path w="1973580" h="5142865">
                  <a:moveTo>
                    <a:pt x="1688049" y="3536714"/>
                  </a:moveTo>
                  <a:lnTo>
                    <a:pt x="1666260" y="3536714"/>
                  </a:lnTo>
                  <a:lnTo>
                    <a:pt x="1666260" y="2878115"/>
                  </a:lnTo>
                  <a:lnTo>
                    <a:pt x="1688049" y="2878115"/>
                  </a:lnTo>
                  <a:lnTo>
                    <a:pt x="1688049" y="3536714"/>
                  </a:lnTo>
                  <a:close/>
                </a:path>
                <a:path w="1973580" h="5142865">
                  <a:moveTo>
                    <a:pt x="1622135" y="3492480"/>
                  </a:moveTo>
                  <a:lnTo>
                    <a:pt x="1051785" y="3492480"/>
                  </a:lnTo>
                  <a:lnTo>
                    <a:pt x="1051785" y="2922130"/>
                  </a:lnTo>
                  <a:lnTo>
                    <a:pt x="1622135" y="2922130"/>
                  </a:lnTo>
                  <a:lnTo>
                    <a:pt x="1622135" y="2944029"/>
                  </a:lnTo>
                  <a:lnTo>
                    <a:pt x="1073575" y="2944029"/>
                  </a:lnTo>
                  <a:lnTo>
                    <a:pt x="1073575" y="3470800"/>
                  </a:lnTo>
                  <a:lnTo>
                    <a:pt x="1622135" y="3470800"/>
                  </a:lnTo>
                  <a:lnTo>
                    <a:pt x="1622135" y="3492480"/>
                  </a:lnTo>
                  <a:close/>
                </a:path>
                <a:path w="1973580" h="5142865">
                  <a:moveTo>
                    <a:pt x="1622135" y="3470800"/>
                  </a:moveTo>
                  <a:lnTo>
                    <a:pt x="1600345" y="3470800"/>
                  </a:lnTo>
                  <a:lnTo>
                    <a:pt x="1600345" y="2944029"/>
                  </a:lnTo>
                  <a:lnTo>
                    <a:pt x="1622135" y="2944029"/>
                  </a:lnTo>
                  <a:lnTo>
                    <a:pt x="1622135" y="3470800"/>
                  </a:lnTo>
                  <a:close/>
                </a:path>
                <a:path w="1973580" h="5142865">
                  <a:moveTo>
                    <a:pt x="1448905" y="3319360"/>
                  </a:moveTo>
                  <a:lnTo>
                    <a:pt x="1225014" y="3319360"/>
                  </a:lnTo>
                  <a:lnTo>
                    <a:pt x="1225014" y="3095469"/>
                  </a:lnTo>
                  <a:lnTo>
                    <a:pt x="1448905" y="3095469"/>
                  </a:lnTo>
                  <a:lnTo>
                    <a:pt x="1448905" y="3319360"/>
                  </a:lnTo>
                  <a:close/>
                </a:path>
                <a:path w="1973580" h="5142865">
                  <a:moveTo>
                    <a:pt x="1972952" y="4015328"/>
                  </a:moveTo>
                  <a:lnTo>
                    <a:pt x="1814648" y="3857025"/>
                  </a:lnTo>
                  <a:lnTo>
                    <a:pt x="1972952" y="3698721"/>
                  </a:lnTo>
                  <a:lnTo>
                    <a:pt x="1972952" y="4015328"/>
                  </a:lnTo>
                  <a:close/>
                </a:path>
                <a:path w="1973580" h="5142865">
                  <a:moveTo>
                    <a:pt x="687349" y="4015328"/>
                  </a:moveTo>
                  <a:lnTo>
                    <a:pt x="529046" y="3857025"/>
                  </a:lnTo>
                  <a:lnTo>
                    <a:pt x="687349" y="3698721"/>
                  </a:lnTo>
                  <a:lnTo>
                    <a:pt x="845653" y="3857025"/>
                  </a:lnTo>
                  <a:lnTo>
                    <a:pt x="687349" y="4015328"/>
                  </a:lnTo>
                  <a:close/>
                </a:path>
                <a:path w="1973580" h="5142865">
                  <a:moveTo>
                    <a:pt x="402338" y="4844106"/>
                  </a:moveTo>
                  <a:lnTo>
                    <a:pt x="0" y="4844106"/>
                  </a:lnTo>
                  <a:lnTo>
                    <a:pt x="0" y="4822317"/>
                  </a:lnTo>
                  <a:lnTo>
                    <a:pt x="380548" y="4822317"/>
                  </a:lnTo>
                  <a:lnTo>
                    <a:pt x="380548" y="4163718"/>
                  </a:lnTo>
                  <a:lnTo>
                    <a:pt x="0" y="4163718"/>
                  </a:lnTo>
                  <a:lnTo>
                    <a:pt x="0" y="4141927"/>
                  </a:lnTo>
                  <a:lnTo>
                    <a:pt x="402338" y="4141927"/>
                  </a:lnTo>
                  <a:lnTo>
                    <a:pt x="402338" y="4844106"/>
                  </a:lnTo>
                  <a:close/>
                </a:path>
                <a:path w="1973580" h="5142865">
                  <a:moveTo>
                    <a:pt x="336423" y="4778192"/>
                  </a:moveTo>
                  <a:lnTo>
                    <a:pt x="0" y="4778192"/>
                  </a:lnTo>
                  <a:lnTo>
                    <a:pt x="0" y="4756402"/>
                  </a:lnTo>
                  <a:lnTo>
                    <a:pt x="314634" y="4756402"/>
                  </a:lnTo>
                  <a:lnTo>
                    <a:pt x="314634" y="4229632"/>
                  </a:lnTo>
                  <a:lnTo>
                    <a:pt x="0" y="4229632"/>
                  </a:lnTo>
                  <a:lnTo>
                    <a:pt x="0" y="4207842"/>
                  </a:lnTo>
                  <a:lnTo>
                    <a:pt x="336423" y="4207842"/>
                  </a:lnTo>
                  <a:lnTo>
                    <a:pt x="336423" y="4778192"/>
                  </a:lnTo>
                  <a:close/>
                </a:path>
                <a:path w="1973580" h="5142865">
                  <a:moveTo>
                    <a:pt x="163194" y="4604962"/>
                  </a:moveTo>
                  <a:lnTo>
                    <a:pt x="0" y="4604962"/>
                  </a:lnTo>
                  <a:lnTo>
                    <a:pt x="0" y="4381071"/>
                  </a:lnTo>
                  <a:lnTo>
                    <a:pt x="163194" y="4381071"/>
                  </a:lnTo>
                  <a:lnTo>
                    <a:pt x="163194" y="4604962"/>
                  </a:lnTo>
                  <a:close/>
                </a:path>
                <a:path w="1973580" h="5142865">
                  <a:moveTo>
                    <a:pt x="1688049" y="4844106"/>
                  </a:moveTo>
                  <a:lnTo>
                    <a:pt x="985870" y="4844106"/>
                  </a:lnTo>
                  <a:lnTo>
                    <a:pt x="985870" y="4141927"/>
                  </a:lnTo>
                  <a:lnTo>
                    <a:pt x="1688049" y="4141927"/>
                  </a:lnTo>
                  <a:lnTo>
                    <a:pt x="1688049" y="4163718"/>
                  </a:lnTo>
                  <a:lnTo>
                    <a:pt x="1007661" y="4163718"/>
                  </a:lnTo>
                  <a:lnTo>
                    <a:pt x="1007661" y="4822317"/>
                  </a:lnTo>
                  <a:lnTo>
                    <a:pt x="1688049" y="4822317"/>
                  </a:lnTo>
                  <a:lnTo>
                    <a:pt x="1688049" y="4844106"/>
                  </a:lnTo>
                  <a:close/>
                </a:path>
                <a:path w="1973580" h="5142865">
                  <a:moveTo>
                    <a:pt x="1688049" y="4822317"/>
                  </a:moveTo>
                  <a:lnTo>
                    <a:pt x="1666260" y="4822317"/>
                  </a:lnTo>
                  <a:lnTo>
                    <a:pt x="1666260" y="4163718"/>
                  </a:lnTo>
                  <a:lnTo>
                    <a:pt x="1688049" y="4163718"/>
                  </a:lnTo>
                  <a:lnTo>
                    <a:pt x="1688049" y="4822317"/>
                  </a:lnTo>
                  <a:close/>
                </a:path>
                <a:path w="1973580" h="5142865">
                  <a:moveTo>
                    <a:pt x="1622135" y="4778192"/>
                  </a:moveTo>
                  <a:lnTo>
                    <a:pt x="1051785" y="4778192"/>
                  </a:lnTo>
                  <a:lnTo>
                    <a:pt x="1051785" y="4207842"/>
                  </a:lnTo>
                  <a:lnTo>
                    <a:pt x="1622135" y="4207842"/>
                  </a:lnTo>
                  <a:lnTo>
                    <a:pt x="1622135" y="4229632"/>
                  </a:lnTo>
                  <a:lnTo>
                    <a:pt x="1073575" y="4229632"/>
                  </a:lnTo>
                  <a:lnTo>
                    <a:pt x="1073575" y="4756402"/>
                  </a:lnTo>
                  <a:lnTo>
                    <a:pt x="1622135" y="4756402"/>
                  </a:lnTo>
                  <a:lnTo>
                    <a:pt x="1622135" y="4778192"/>
                  </a:lnTo>
                  <a:close/>
                </a:path>
                <a:path w="1973580" h="5142865">
                  <a:moveTo>
                    <a:pt x="1622135" y="4756402"/>
                  </a:moveTo>
                  <a:lnTo>
                    <a:pt x="1600345" y="4756402"/>
                  </a:lnTo>
                  <a:lnTo>
                    <a:pt x="1600345" y="4229632"/>
                  </a:lnTo>
                  <a:lnTo>
                    <a:pt x="1622135" y="4229632"/>
                  </a:lnTo>
                  <a:lnTo>
                    <a:pt x="1622135" y="4756402"/>
                  </a:lnTo>
                  <a:close/>
                </a:path>
                <a:path w="1973580" h="5142865">
                  <a:moveTo>
                    <a:pt x="1448905" y="4604962"/>
                  </a:moveTo>
                  <a:lnTo>
                    <a:pt x="1225014" y="4604962"/>
                  </a:lnTo>
                  <a:lnTo>
                    <a:pt x="1225014" y="4381071"/>
                  </a:lnTo>
                  <a:lnTo>
                    <a:pt x="1448905" y="4381071"/>
                  </a:lnTo>
                  <a:lnTo>
                    <a:pt x="1448905" y="4604962"/>
                  </a:lnTo>
                  <a:close/>
                </a:path>
                <a:path w="1973580" h="5142865">
                  <a:moveTo>
                    <a:pt x="1972952" y="5142627"/>
                  </a:moveTo>
                  <a:lnTo>
                    <a:pt x="1814648" y="5142627"/>
                  </a:lnTo>
                  <a:lnTo>
                    <a:pt x="1972952" y="4984324"/>
                  </a:lnTo>
                  <a:lnTo>
                    <a:pt x="1972952" y="5142627"/>
                  </a:lnTo>
                  <a:close/>
                </a:path>
                <a:path w="1973580" h="5142865">
                  <a:moveTo>
                    <a:pt x="845653" y="5142627"/>
                  </a:moveTo>
                  <a:lnTo>
                    <a:pt x="529046" y="5142627"/>
                  </a:lnTo>
                  <a:lnTo>
                    <a:pt x="687349" y="4984324"/>
                  </a:lnTo>
                  <a:lnTo>
                    <a:pt x="845653" y="5142627"/>
                  </a:lnTo>
                  <a:close/>
                </a:path>
              </a:pathLst>
            </a:custGeom>
            <a:solidFill>
              <a:srgbClr val="B94A2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544"/>
              <a:ext cx="1974214" cy="5130800"/>
            </a:xfrm>
            <a:custGeom>
              <a:avLst/>
              <a:gdLst/>
              <a:ahLst/>
              <a:cxnLst/>
              <a:rect l="l" t="t" r="r" b="b"/>
              <a:pathLst>
                <a:path w="1974214" h="5130800">
                  <a:moveTo>
                    <a:pt x="0" y="63500"/>
                  </a:moveTo>
                  <a:lnTo>
                    <a:pt x="0" y="12700"/>
                  </a:lnTo>
                  <a:lnTo>
                    <a:pt x="13606" y="0"/>
                  </a:lnTo>
                  <a:lnTo>
                    <a:pt x="75272" y="0"/>
                  </a:lnTo>
                  <a:lnTo>
                    <a:pt x="102322" y="25400"/>
                  </a:lnTo>
                  <a:lnTo>
                    <a:pt x="44439" y="25400"/>
                  </a:lnTo>
                  <a:lnTo>
                    <a:pt x="0" y="63500"/>
                  </a:lnTo>
                  <a:close/>
                </a:path>
                <a:path w="1974214" h="5130800">
                  <a:moveTo>
                    <a:pt x="1178580" y="177800"/>
                  </a:moveTo>
                  <a:lnTo>
                    <a:pt x="1109855" y="177800"/>
                  </a:lnTo>
                  <a:lnTo>
                    <a:pt x="1299318" y="0"/>
                  </a:lnTo>
                  <a:lnTo>
                    <a:pt x="1360983" y="0"/>
                  </a:lnTo>
                  <a:lnTo>
                    <a:pt x="1388034" y="25400"/>
                  </a:lnTo>
                  <a:lnTo>
                    <a:pt x="1330150" y="25400"/>
                  </a:lnTo>
                  <a:lnTo>
                    <a:pt x="1178580" y="177800"/>
                  </a:lnTo>
                  <a:close/>
                </a:path>
                <a:path w="1974214" h="5130800">
                  <a:moveTo>
                    <a:pt x="70603" y="406400"/>
                  </a:moveTo>
                  <a:lnTo>
                    <a:pt x="44439" y="406400"/>
                  </a:lnTo>
                  <a:lnTo>
                    <a:pt x="233902" y="215900"/>
                  </a:lnTo>
                  <a:lnTo>
                    <a:pt x="44439" y="25400"/>
                  </a:lnTo>
                  <a:lnTo>
                    <a:pt x="102322" y="25400"/>
                  </a:lnTo>
                  <a:lnTo>
                    <a:pt x="264626" y="177800"/>
                  </a:lnTo>
                  <a:lnTo>
                    <a:pt x="305093" y="177800"/>
                  </a:lnTo>
                  <a:lnTo>
                    <a:pt x="70603" y="406400"/>
                  </a:lnTo>
                  <a:close/>
                </a:path>
                <a:path w="1974214" h="5130800">
                  <a:moveTo>
                    <a:pt x="1356205" y="406400"/>
                  </a:moveTo>
                  <a:lnTo>
                    <a:pt x="1330150" y="406400"/>
                  </a:lnTo>
                  <a:lnTo>
                    <a:pt x="1519613" y="215900"/>
                  </a:lnTo>
                  <a:lnTo>
                    <a:pt x="1330150" y="25400"/>
                  </a:lnTo>
                  <a:lnTo>
                    <a:pt x="1388034" y="25400"/>
                  </a:lnTo>
                  <a:lnTo>
                    <a:pt x="1550337" y="177800"/>
                  </a:lnTo>
                  <a:lnTo>
                    <a:pt x="1590695" y="177800"/>
                  </a:lnTo>
                  <a:lnTo>
                    <a:pt x="1356205" y="406400"/>
                  </a:lnTo>
                  <a:close/>
                </a:path>
                <a:path w="1974214" h="5130800">
                  <a:moveTo>
                    <a:pt x="305093" y="177800"/>
                  </a:moveTo>
                  <a:lnTo>
                    <a:pt x="264626" y="177800"/>
                  </a:lnTo>
                  <a:lnTo>
                    <a:pt x="317902" y="127000"/>
                  </a:lnTo>
                  <a:lnTo>
                    <a:pt x="354716" y="165100"/>
                  </a:lnTo>
                  <a:lnTo>
                    <a:pt x="318120" y="165100"/>
                  </a:lnTo>
                  <a:lnTo>
                    <a:pt x="305093" y="177800"/>
                  </a:lnTo>
                  <a:close/>
                </a:path>
                <a:path w="1974214" h="5130800">
                  <a:moveTo>
                    <a:pt x="743429" y="609600"/>
                  </a:moveTo>
                  <a:lnTo>
                    <a:pt x="687240" y="609600"/>
                  </a:lnTo>
                  <a:lnTo>
                    <a:pt x="876703" y="419100"/>
                  </a:lnTo>
                  <a:lnTo>
                    <a:pt x="823427" y="368300"/>
                  </a:lnTo>
                  <a:lnTo>
                    <a:pt x="1056578" y="127000"/>
                  </a:lnTo>
                  <a:lnTo>
                    <a:pt x="1096536" y="165100"/>
                  </a:lnTo>
                  <a:lnTo>
                    <a:pt x="1056579" y="165100"/>
                  </a:lnTo>
                  <a:lnTo>
                    <a:pt x="854260" y="368300"/>
                  </a:lnTo>
                  <a:lnTo>
                    <a:pt x="932423" y="444500"/>
                  </a:lnTo>
                  <a:lnTo>
                    <a:pt x="907536" y="444500"/>
                  </a:lnTo>
                  <a:lnTo>
                    <a:pt x="743429" y="609600"/>
                  </a:lnTo>
                  <a:close/>
                </a:path>
                <a:path w="1974214" h="5130800">
                  <a:moveTo>
                    <a:pt x="1590695" y="177800"/>
                  </a:moveTo>
                  <a:lnTo>
                    <a:pt x="1550337" y="177800"/>
                  </a:lnTo>
                  <a:lnTo>
                    <a:pt x="1603614" y="127000"/>
                  </a:lnTo>
                  <a:lnTo>
                    <a:pt x="1640427" y="165100"/>
                  </a:lnTo>
                  <a:lnTo>
                    <a:pt x="1603722" y="165100"/>
                  </a:lnTo>
                  <a:lnTo>
                    <a:pt x="1590695" y="177800"/>
                  </a:lnTo>
                  <a:close/>
                </a:path>
                <a:path w="1974214" h="5130800">
                  <a:moveTo>
                    <a:pt x="343808" y="1117600"/>
                  </a:moveTo>
                  <a:lnTo>
                    <a:pt x="318120" y="1117600"/>
                  </a:lnTo>
                  <a:lnTo>
                    <a:pt x="520439" y="914400"/>
                  </a:lnTo>
                  <a:lnTo>
                    <a:pt x="246867" y="635000"/>
                  </a:lnTo>
                  <a:lnTo>
                    <a:pt x="520439" y="368300"/>
                  </a:lnTo>
                  <a:lnTo>
                    <a:pt x="318120" y="165100"/>
                  </a:lnTo>
                  <a:lnTo>
                    <a:pt x="354716" y="165100"/>
                  </a:lnTo>
                  <a:lnTo>
                    <a:pt x="551054" y="368300"/>
                  </a:lnTo>
                  <a:lnTo>
                    <a:pt x="497777" y="419100"/>
                  </a:lnTo>
                  <a:lnTo>
                    <a:pt x="523039" y="444500"/>
                  </a:lnTo>
                  <a:lnTo>
                    <a:pt x="467163" y="444500"/>
                  </a:lnTo>
                  <a:lnTo>
                    <a:pt x="277700" y="635000"/>
                  </a:lnTo>
                  <a:lnTo>
                    <a:pt x="467054" y="825500"/>
                  </a:lnTo>
                  <a:lnTo>
                    <a:pt x="524844" y="825500"/>
                  </a:lnTo>
                  <a:lnTo>
                    <a:pt x="497778" y="850900"/>
                  </a:lnTo>
                  <a:lnTo>
                    <a:pt x="551054" y="914400"/>
                  </a:lnTo>
                  <a:lnTo>
                    <a:pt x="343808" y="1117600"/>
                  </a:lnTo>
                  <a:close/>
                </a:path>
                <a:path w="1974214" h="5130800">
                  <a:moveTo>
                    <a:pt x="1330151" y="431800"/>
                  </a:moveTo>
                  <a:lnTo>
                    <a:pt x="1056579" y="165100"/>
                  </a:lnTo>
                  <a:lnTo>
                    <a:pt x="1096536" y="165100"/>
                  </a:lnTo>
                  <a:lnTo>
                    <a:pt x="1109855" y="177800"/>
                  </a:lnTo>
                  <a:lnTo>
                    <a:pt x="1178580" y="177800"/>
                  </a:lnTo>
                  <a:lnTo>
                    <a:pt x="1140688" y="215900"/>
                  </a:lnTo>
                  <a:lnTo>
                    <a:pt x="1330150" y="406400"/>
                  </a:lnTo>
                  <a:lnTo>
                    <a:pt x="1356205" y="406400"/>
                  </a:lnTo>
                  <a:lnTo>
                    <a:pt x="1330151" y="431800"/>
                  </a:lnTo>
                  <a:close/>
                </a:path>
                <a:path w="1974214" h="5130800">
                  <a:moveTo>
                    <a:pt x="1630173" y="1117600"/>
                  </a:moveTo>
                  <a:lnTo>
                    <a:pt x="1603722" y="1117600"/>
                  </a:lnTo>
                  <a:lnTo>
                    <a:pt x="1806042" y="914400"/>
                  </a:lnTo>
                  <a:lnTo>
                    <a:pt x="1532470" y="635000"/>
                  </a:lnTo>
                  <a:lnTo>
                    <a:pt x="1806042" y="368300"/>
                  </a:lnTo>
                  <a:lnTo>
                    <a:pt x="1603722" y="165100"/>
                  </a:lnTo>
                  <a:lnTo>
                    <a:pt x="1640427" y="165100"/>
                  </a:lnTo>
                  <a:lnTo>
                    <a:pt x="1836765" y="368300"/>
                  </a:lnTo>
                  <a:lnTo>
                    <a:pt x="1783489" y="419100"/>
                  </a:lnTo>
                  <a:lnTo>
                    <a:pt x="1808751" y="444500"/>
                  </a:lnTo>
                  <a:lnTo>
                    <a:pt x="1752765" y="444500"/>
                  </a:lnTo>
                  <a:lnTo>
                    <a:pt x="1563302" y="635000"/>
                  </a:lnTo>
                  <a:lnTo>
                    <a:pt x="1752765" y="825500"/>
                  </a:lnTo>
                  <a:lnTo>
                    <a:pt x="1811208" y="825500"/>
                  </a:lnTo>
                  <a:lnTo>
                    <a:pt x="1784142" y="850900"/>
                  </a:lnTo>
                  <a:lnTo>
                    <a:pt x="1837419" y="914400"/>
                  </a:lnTo>
                  <a:lnTo>
                    <a:pt x="1630173" y="1117600"/>
                  </a:lnTo>
                  <a:close/>
                </a:path>
                <a:path w="1974214" h="5130800">
                  <a:moveTo>
                    <a:pt x="44548" y="431800"/>
                  </a:moveTo>
                  <a:lnTo>
                    <a:pt x="0" y="393700"/>
                  </a:lnTo>
                  <a:lnTo>
                    <a:pt x="0" y="355600"/>
                  </a:lnTo>
                  <a:lnTo>
                    <a:pt x="44439" y="406400"/>
                  </a:lnTo>
                  <a:lnTo>
                    <a:pt x="70603" y="406400"/>
                  </a:lnTo>
                  <a:lnTo>
                    <a:pt x="44548" y="431800"/>
                  </a:lnTo>
                  <a:close/>
                </a:path>
                <a:path w="1974214" h="5130800">
                  <a:moveTo>
                    <a:pt x="524844" y="825500"/>
                  </a:moveTo>
                  <a:lnTo>
                    <a:pt x="467054" y="825500"/>
                  </a:lnTo>
                  <a:lnTo>
                    <a:pt x="656517" y="635000"/>
                  </a:lnTo>
                  <a:lnTo>
                    <a:pt x="467163" y="444500"/>
                  </a:lnTo>
                  <a:lnTo>
                    <a:pt x="523039" y="444500"/>
                  </a:lnTo>
                  <a:lnTo>
                    <a:pt x="687240" y="609600"/>
                  </a:lnTo>
                  <a:lnTo>
                    <a:pt x="743429" y="609600"/>
                  </a:lnTo>
                  <a:lnTo>
                    <a:pt x="718182" y="635000"/>
                  </a:lnTo>
                  <a:lnTo>
                    <a:pt x="756053" y="673100"/>
                  </a:lnTo>
                  <a:lnTo>
                    <a:pt x="687240" y="673100"/>
                  </a:lnTo>
                  <a:lnTo>
                    <a:pt x="524844" y="825500"/>
                  </a:lnTo>
                  <a:close/>
                </a:path>
                <a:path w="1974214" h="5130800">
                  <a:moveTo>
                    <a:pt x="941306" y="825500"/>
                  </a:moveTo>
                  <a:lnTo>
                    <a:pt x="907536" y="825500"/>
                  </a:lnTo>
                  <a:lnTo>
                    <a:pt x="1096999" y="635000"/>
                  </a:lnTo>
                  <a:lnTo>
                    <a:pt x="907536" y="444500"/>
                  </a:lnTo>
                  <a:lnTo>
                    <a:pt x="932423" y="444500"/>
                  </a:lnTo>
                  <a:lnTo>
                    <a:pt x="1127832" y="635000"/>
                  </a:lnTo>
                  <a:lnTo>
                    <a:pt x="941306" y="825500"/>
                  </a:lnTo>
                  <a:close/>
                </a:path>
                <a:path w="1974214" h="5130800">
                  <a:moveTo>
                    <a:pt x="1811208" y="825500"/>
                  </a:moveTo>
                  <a:lnTo>
                    <a:pt x="1752765" y="825500"/>
                  </a:lnTo>
                  <a:lnTo>
                    <a:pt x="1942228" y="635000"/>
                  </a:lnTo>
                  <a:lnTo>
                    <a:pt x="1752765" y="444500"/>
                  </a:lnTo>
                  <a:lnTo>
                    <a:pt x="1808751" y="444500"/>
                  </a:lnTo>
                  <a:lnTo>
                    <a:pt x="1972952" y="609600"/>
                  </a:lnTo>
                  <a:lnTo>
                    <a:pt x="1973605" y="609600"/>
                  </a:lnTo>
                  <a:lnTo>
                    <a:pt x="1973605" y="673100"/>
                  </a:lnTo>
                  <a:lnTo>
                    <a:pt x="1811208" y="825500"/>
                  </a:lnTo>
                  <a:close/>
                </a:path>
                <a:path w="1974214" h="5130800">
                  <a:moveTo>
                    <a:pt x="1056579" y="1143000"/>
                  </a:moveTo>
                  <a:lnTo>
                    <a:pt x="823427" y="914400"/>
                  </a:lnTo>
                  <a:lnTo>
                    <a:pt x="876704" y="850900"/>
                  </a:lnTo>
                  <a:lnTo>
                    <a:pt x="687240" y="673100"/>
                  </a:lnTo>
                  <a:lnTo>
                    <a:pt x="756053" y="673100"/>
                  </a:lnTo>
                  <a:lnTo>
                    <a:pt x="907536" y="825500"/>
                  </a:lnTo>
                  <a:lnTo>
                    <a:pt x="941306" y="825500"/>
                  </a:lnTo>
                  <a:lnTo>
                    <a:pt x="854260" y="914400"/>
                  </a:lnTo>
                  <a:lnTo>
                    <a:pt x="1056579" y="1117600"/>
                  </a:lnTo>
                  <a:lnTo>
                    <a:pt x="1083217" y="1117600"/>
                  </a:lnTo>
                  <a:lnTo>
                    <a:pt x="1056579" y="1143000"/>
                  </a:lnTo>
                  <a:close/>
                </a:path>
                <a:path w="1974214" h="5130800">
                  <a:moveTo>
                    <a:pt x="0" y="914400"/>
                  </a:moveTo>
                  <a:lnTo>
                    <a:pt x="0" y="889000"/>
                  </a:lnTo>
                  <a:lnTo>
                    <a:pt x="44548" y="838200"/>
                  </a:lnTo>
                  <a:lnTo>
                    <a:pt x="69418" y="863600"/>
                  </a:lnTo>
                  <a:lnTo>
                    <a:pt x="44439" y="863600"/>
                  </a:lnTo>
                  <a:lnTo>
                    <a:pt x="0" y="914400"/>
                  </a:lnTo>
                  <a:close/>
                </a:path>
                <a:path w="1974214" h="5130800">
                  <a:moveTo>
                    <a:pt x="1083217" y="1117600"/>
                  </a:moveTo>
                  <a:lnTo>
                    <a:pt x="1056579" y="1117600"/>
                  </a:lnTo>
                  <a:lnTo>
                    <a:pt x="1330151" y="838200"/>
                  </a:lnTo>
                  <a:lnTo>
                    <a:pt x="1355021" y="863600"/>
                  </a:lnTo>
                  <a:lnTo>
                    <a:pt x="1330151" y="863600"/>
                  </a:lnTo>
                  <a:lnTo>
                    <a:pt x="1140688" y="1054100"/>
                  </a:lnTo>
                  <a:lnTo>
                    <a:pt x="1178580" y="1092200"/>
                  </a:lnTo>
                  <a:lnTo>
                    <a:pt x="1109855" y="1092200"/>
                  </a:lnTo>
                  <a:lnTo>
                    <a:pt x="1083217" y="1117600"/>
                  </a:lnTo>
                  <a:close/>
                </a:path>
                <a:path w="1974214" h="5130800">
                  <a:moveTo>
                    <a:pt x="113056" y="1244600"/>
                  </a:moveTo>
                  <a:lnTo>
                    <a:pt x="44439" y="1244600"/>
                  </a:lnTo>
                  <a:lnTo>
                    <a:pt x="233902" y="1054100"/>
                  </a:lnTo>
                  <a:lnTo>
                    <a:pt x="44439" y="863600"/>
                  </a:lnTo>
                  <a:lnTo>
                    <a:pt x="69418" y="863600"/>
                  </a:lnTo>
                  <a:lnTo>
                    <a:pt x="293250" y="1092200"/>
                  </a:lnTo>
                  <a:lnTo>
                    <a:pt x="264626" y="1092200"/>
                  </a:lnTo>
                  <a:lnTo>
                    <a:pt x="113056" y="1244600"/>
                  </a:lnTo>
                  <a:close/>
                </a:path>
                <a:path w="1974214" h="5130800">
                  <a:moveTo>
                    <a:pt x="1399420" y="1244600"/>
                  </a:moveTo>
                  <a:lnTo>
                    <a:pt x="1330150" y="1244600"/>
                  </a:lnTo>
                  <a:lnTo>
                    <a:pt x="1519614" y="1054100"/>
                  </a:lnTo>
                  <a:lnTo>
                    <a:pt x="1330151" y="863600"/>
                  </a:lnTo>
                  <a:lnTo>
                    <a:pt x="1355021" y="863600"/>
                  </a:lnTo>
                  <a:lnTo>
                    <a:pt x="1578852" y="1092200"/>
                  </a:lnTo>
                  <a:lnTo>
                    <a:pt x="1550991" y="1092200"/>
                  </a:lnTo>
                  <a:lnTo>
                    <a:pt x="1399420" y="1244600"/>
                  </a:lnTo>
                  <a:close/>
                </a:path>
                <a:path w="1974214" h="5130800">
                  <a:moveTo>
                    <a:pt x="317903" y="1143000"/>
                  </a:moveTo>
                  <a:lnTo>
                    <a:pt x="264626" y="1092200"/>
                  </a:lnTo>
                  <a:lnTo>
                    <a:pt x="293250" y="1092200"/>
                  </a:lnTo>
                  <a:lnTo>
                    <a:pt x="318120" y="1117600"/>
                  </a:lnTo>
                  <a:lnTo>
                    <a:pt x="343808" y="1117600"/>
                  </a:lnTo>
                  <a:lnTo>
                    <a:pt x="317903" y="1143000"/>
                  </a:lnTo>
                  <a:close/>
                </a:path>
                <a:path w="1974214" h="5130800">
                  <a:moveTo>
                    <a:pt x="1165949" y="1473200"/>
                  </a:moveTo>
                  <a:lnTo>
                    <a:pt x="1109855" y="1473200"/>
                  </a:lnTo>
                  <a:lnTo>
                    <a:pt x="1299318" y="1282700"/>
                  </a:lnTo>
                  <a:lnTo>
                    <a:pt x="1109855" y="1092200"/>
                  </a:lnTo>
                  <a:lnTo>
                    <a:pt x="1178580" y="1092200"/>
                  </a:lnTo>
                  <a:lnTo>
                    <a:pt x="1330150" y="1244600"/>
                  </a:lnTo>
                  <a:lnTo>
                    <a:pt x="1399420" y="1244600"/>
                  </a:lnTo>
                  <a:lnTo>
                    <a:pt x="1361528" y="1282700"/>
                  </a:lnTo>
                  <a:lnTo>
                    <a:pt x="1386789" y="1308100"/>
                  </a:lnTo>
                  <a:lnTo>
                    <a:pt x="1330151" y="1308100"/>
                  </a:lnTo>
                  <a:lnTo>
                    <a:pt x="1165949" y="1473200"/>
                  </a:lnTo>
                  <a:close/>
                </a:path>
                <a:path w="1974214" h="5130800">
                  <a:moveTo>
                    <a:pt x="1604267" y="1143000"/>
                  </a:moveTo>
                  <a:lnTo>
                    <a:pt x="1550991" y="1092200"/>
                  </a:lnTo>
                  <a:lnTo>
                    <a:pt x="1578852" y="1092200"/>
                  </a:lnTo>
                  <a:lnTo>
                    <a:pt x="1603722" y="1117600"/>
                  </a:lnTo>
                  <a:lnTo>
                    <a:pt x="1630173" y="1117600"/>
                  </a:lnTo>
                  <a:lnTo>
                    <a:pt x="1604267" y="1143000"/>
                  </a:lnTo>
                  <a:close/>
                </a:path>
                <a:path w="1974214" h="5130800">
                  <a:moveTo>
                    <a:pt x="0" y="1358900"/>
                  </a:moveTo>
                  <a:lnTo>
                    <a:pt x="0" y="1295400"/>
                  </a:lnTo>
                  <a:lnTo>
                    <a:pt x="13715" y="1282700"/>
                  </a:lnTo>
                  <a:lnTo>
                    <a:pt x="0" y="1270000"/>
                  </a:lnTo>
                  <a:lnTo>
                    <a:pt x="0" y="1206500"/>
                  </a:lnTo>
                  <a:lnTo>
                    <a:pt x="44439" y="1244600"/>
                  </a:lnTo>
                  <a:lnTo>
                    <a:pt x="113056" y="1244600"/>
                  </a:lnTo>
                  <a:lnTo>
                    <a:pt x="75163" y="1282700"/>
                  </a:lnTo>
                  <a:lnTo>
                    <a:pt x="100425" y="1308100"/>
                  </a:lnTo>
                  <a:lnTo>
                    <a:pt x="44439" y="1308100"/>
                  </a:lnTo>
                  <a:lnTo>
                    <a:pt x="0" y="1358900"/>
                  </a:lnTo>
                  <a:close/>
                </a:path>
                <a:path w="1974214" h="5130800">
                  <a:moveTo>
                    <a:pt x="70603" y="1689100"/>
                  </a:moveTo>
                  <a:lnTo>
                    <a:pt x="44439" y="1689100"/>
                  </a:lnTo>
                  <a:lnTo>
                    <a:pt x="233902" y="1498600"/>
                  </a:lnTo>
                  <a:lnTo>
                    <a:pt x="44439" y="1308100"/>
                  </a:lnTo>
                  <a:lnTo>
                    <a:pt x="100425" y="1308100"/>
                  </a:lnTo>
                  <a:lnTo>
                    <a:pt x="264626" y="1473200"/>
                  </a:lnTo>
                  <a:lnTo>
                    <a:pt x="292065" y="1473200"/>
                  </a:lnTo>
                  <a:lnTo>
                    <a:pt x="70603" y="1689100"/>
                  </a:lnTo>
                  <a:close/>
                </a:path>
                <a:path w="1974214" h="5130800">
                  <a:moveTo>
                    <a:pt x="1356205" y="1689100"/>
                  </a:moveTo>
                  <a:lnTo>
                    <a:pt x="1330151" y="1689100"/>
                  </a:lnTo>
                  <a:lnTo>
                    <a:pt x="1519614" y="1498600"/>
                  </a:lnTo>
                  <a:lnTo>
                    <a:pt x="1330151" y="1308100"/>
                  </a:lnTo>
                  <a:lnTo>
                    <a:pt x="1386789" y="1308100"/>
                  </a:lnTo>
                  <a:lnTo>
                    <a:pt x="1550990" y="1473200"/>
                  </a:lnTo>
                  <a:lnTo>
                    <a:pt x="1577668" y="1473200"/>
                  </a:lnTo>
                  <a:lnTo>
                    <a:pt x="1356205" y="1689100"/>
                  </a:lnTo>
                  <a:close/>
                </a:path>
                <a:path w="1974214" h="5130800">
                  <a:moveTo>
                    <a:pt x="292065" y="1473200"/>
                  </a:moveTo>
                  <a:lnTo>
                    <a:pt x="264626" y="1473200"/>
                  </a:lnTo>
                  <a:lnTo>
                    <a:pt x="317902" y="1409700"/>
                  </a:lnTo>
                  <a:lnTo>
                    <a:pt x="354716" y="1447800"/>
                  </a:lnTo>
                  <a:lnTo>
                    <a:pt x="318120" y="1447800"/>
                  </a:lnTo>
                  <a:lnTo>
                    <a:pt x="292065" y="1473200"/>
                  </a:lnTo>
                  <a:close/>
                </a:path>
                <a:path w="1974214" h="5130800">
                  <a:moveTo>
                    <a:pt x="743335" y="1892300"/>
                  </a:moveTo>
                  <a:lnTo>
                    <a:pt x="687240" y="1892300"/>
                  </a:lnTo>
                  <a:lnTo>
                    <a:pt x="876703" y="1701800"/>
                  </a:lnTo>
                  <a:lnTo>
                    <a:pt x="823427" y="1651000"/>
                  </a:lnTo>
                  <a:lnTo>
                    <a:pt x="1056578" y="1409700"/>
                  </a:lnTo>
                  <a:lnTo>
                    <a:pt x="1088544" y="1447800"/>
                  </a:lnTo>
                  <a:lnTo>
                    <a:pt x="1056579" y="1447800"/>
                  </a:lnTo>
                  <a:lnTo>
                    <a:pt x="854260" y="1651000"/>
                  </a:lnTo>
                  <a:lnTo>
                    <a:pt x="932423" y="1727200"/>
                  </a:lnTo>
                  <a:lnTo>
                    <a:pt x="907536" y="1727200"/>
                  </a:lnTo>
                  <a:lnTo>
                    <a:pt x="743335" y="1892300"/>
                  </a:lnTo>
                  <a:close/>
                </a:path>
                <a:path w="1974214" h="5130800">
                  <a:moveTo>
                    <a:pt x="1577668" y="1473200"/>
                  </a:moveTo>
                  <a:lnTo>
                    <a:pt x="1550990" y="1473200"/>
                  </a:lnTo>
                  <a:lnTo>
                    <a:pt x="1604267" y="1409700"/>
                  </a:lnTo>
                  <a:lnTo>
                    <a:pt x="1641080" y="1447800"/>
                  </a:lnTo>
                  <a:lnTo>
                    <a:pt x="1603722" y="1447800"/>
                  </a:lnTo>
                  <a:lnTo>
                    <a:pt x="1577668" y="1473200"/>
                  </a:lnTo>
                  <a:close/>
                </a:path>
                <a:path w="1974214" h="5130800">
                  <a:moveTo>
                    <a:pt x="343808" y="2400300"/>
                  </a:moveTo>
                  <a:lnTo>
                    <a:pt x="318120" y="2400300"/>
                  </a:lnTo>
                  <a:lnTo>
                    <a:pt x="520439" y="2197100"/>
                  </a:lnTo>
                  <a:lnTo>
                    <a:pt x="246867" y="1917700"/>
                  </a:lnTo>
                  <a:lnTo>
                    <a:pt x="520439" y="1651000"/>
                  </a:lnTo>
                  <a:lnTo>
                    <a:pt x="318120" y="1447800"/>
                  </a:lnTo>
                  <a:lnTo>
                    <a:pt x="354716" y="1447800"/>
                  </a:lnTo>
                  <a:lnTo>
                    <a:pt x="551054" y="1651000"/>
                  </a:lnTo>
                  <a:lnTo>
                    <a:pt x="497777" y="1701800"/>
                  </a:lnTo>
                  <a:lnTo>
                    <a:pt x="523039" y="1727200"/>
                  </a:lnTo>
                  <a:lnTo>
                    <a:pt x="467054" y="1727200"/>
                  </a:lnTo>
                  <a:lnTo>
                    <a:pt x="277590" y="1917700"/>
                  </a:lnTo>
                  <a:lnTo>
                    <a:pt x="467054" y="2108200"/>
                  </a:lnTo>
                  <a:lnTo>
                    <a:pt x="535670" y="2108200"/>
                  </a:lnTo>
                  <a:lnTo>
                    <a:pt x="497778" y="2146300"/>
                  </a:lnTo>
                  <a:lnTo>
                    <a:pt x="551054" y="2197100"/>
                  </a:lnTo>
                  <a:lnTo>
                    <a:pt x="343808" y="2400300"/>
                  </a:lnTo>
                  <a:close/>
                </a:path>
                <a:path w="1974214" h="5130800">
                  <a:moveTo>
                    <a:pt x="1330151" y="1714500"/>
                  </a:moveTo>
                  <a:lnTo>
                    <a:pt x="1056579" y="1447800"/>
                  </a:lnTo>
                  <a:lnTo>
                    <a:pt x="1088544" y="1447800"/>
                  </a:lnTo>
                  <a:lnTo>
                    <a:pt x="1109855" y="1473200"/>
                  </a:lnTo>
                  <a:lnTo>
                    <a:pt x="1165949" y="1473200"/>
                  </a:lnTo>
                  <a:lnTo>
                    <a:pt x="1140688" y="1498600"/>
                  </a:lnTo>
                  <a:lnTo>
                    <a:pt x="1330151" y="1689100"/>
                  </a:lnTo>
                  <a:lnTo>
                    <a:pt x="1356205" y="1689100"/>
                  </a:lnTo>
                  <a:lnTo>
                    <a:pt x="1330151" y="1714500"/>
                  </a:lnTo>
                  <a:close/>
                </a:path>
                <a:path w="1974214" h="5130800">
                  <a:moveTo>
                    <a:pt x="1630173" y="2400300"/>
                  </a:moveTo>
                  <a:lnTo>
                    <a:pt x="1603722" y="2400300"/>
                  </a:lnTo>
                  <a:lnTo>
                    <a:pt x="1806042" y="2197100"/>
                  </a:lnTo>
                  <a:lnTo>
                    <a:pt x="1532470" y="1917700"/>
                  </a:lnTo>
                  <a:lnTo>
                    <a:pt x="1806042" y="1651000"/>
                  </a:lnTo>
                  <a:lnTo>
                    <a:pt x="1603722" y="1447800"/>
                  </a:lnTo>
                  <a:lnTo>
                    <a:pt x="1641080" y="1447800"/>
                  </a:lnTo>
                  <a:lnTo>
                    <a:pt x="1837418" y="1651000"/>
                  </a:lnTo>
                  <a:lnTo>
                    <a:pt x="1784142" y="1701800"/>
                  </a:lnTo>
                  <a:lnTo>
                    <a:pt x="1809404" y="1727200"/>
                  </a:lnTo>
                  <a:lnTo>
                    <a:pt x="1752765" y="1727200"/>
                  </a:lnTo>
                  <a:lnTo>
                    <a:pt x="1563302" y="1917700"/>
                  </a:lnTo>
                  <a:lnTo>
                    <a:pt x="1752765" y="2108200"/>
                  </a:lnTo>
                  <a:lnTo>
                    <a:pt x="1822035" y="2108200"/>
                  </a:lnTo>
                  <a:lnTo>
                    <a:pt x="1784142" y="2146300"/>
                  </a:lnTo>
                  <a:lnTo>
                    <a:pt x="1837419" y="2197100"/>
                  </a:lnTo>
                  <a:lnTo>
                    <a:pt x="1630173" y="2400300"/>
                  </a:lnTo>
                  <a:close/>
                </a:path>
                <a:path w="1974214" h="5130800">
                  <a:moveTo>
                    <a:pt x="44548" y="1714500"/>
                  </a:moveTo>
                  <a:lnTo>
                    <a:pt x="0" y="1676400"/>
                  </a:lnTo>
                  <a:lnTo>
                    <a:pt x="0" y="1638300"/>
                  </a:lnTo>
                  <a:lnTo>
                    <a:pt x="44439" y="1689100"/>
                  </a:lnTo>
                  <a:lnTo>
                    <a:pt x="70603" y="1689100"/>
                  </a:lnTo>
                  <a:lnTo>
                    <a:pt x="44548" y="1714500"/>
                  </a:lnTo>
                  <a:close/>
                </a:path>
                <a:path w="1974214" h="5130800">
                  <a:moveTo>
                    <a:pt x="535670" y="2108200"/>
                  </a:moveTo>
                  <a:lnTo>
                    <a:pt x="467054" y="2108200"/>
                  </a:lnTo>
                  <a:lnTo>
                    <a:pt x="656517" y="1917700"/>
                  </a:lnTo>
                  <a:lnTo>
                    <a:pt x="467054" y="1727200"/>
                  </a:lnTo>
                  <a:lnTo>
                    <a:pt x="523039" y="1727200"/>
                  </a:lnTo>
                  <a:lnTo>
                    <a:pt x="687240" y="1892300"/>
                  </a:lnTo>
                  <a:lnTo>
                    <a:pt x="743335" y="1892300"/>
                  </a:lnTo>
                  <a:lnTo>
                    <a:pt x="718073" y="1917700"/>
                  </a:lnTo>
                  <a:lnTo>
                    <a:pt x="755965" y="1955800"/>
                  </a:lnTo>
                  <a:lnTo>
                    <a:pt x="687240" y="1955800"/>
                  </a:lnTo>
                  <a:lnTo>
                    <a:pt x="535670" y="2108200"/>
                  </a:lnTo>
                  <a:close/>
                </a:path>
                <a:path w="1974214" h="5130800">
                  <a:moveTo>
                    <a:pt x="941306" y="2108200"/>
                  </a:moveTo>
                  <a:lnTo>
                    <a:pt x="907536" y="2108200"/>
                  </a:lnTo>
                  <a:lnTo>
                    <a:pt x="1096999" y="1917700"/>
                  </a:lnTo>
                  <a:lnTo>
                    <a:pt x="907536" y="1727200"/>
                  </a:lnTo>
                  <a:lnTo>
                    <a:pt x="932423" y="1727200"/>
                  </a:lnTo>
                  <a:lnTo>
                    <a:pt x="1127832" y="1917700"/>
                  </a:lnTo>
                  <a:lnTo>
                    <a:pt x="941306" y="2108200"/>
                  </a:lnTo>
                  <a:close/>
                </a:path>
                <a:path w="1974214" h="5130800">
                  <a:moveTo>
                    <a:pt x="1822035" y="2108200"/>
                  </a:moveTo>
                  <a:lnTo>
                    <a:pt x="1752765" y="2108200"/>
                  </a:lnTo>
                  <a:lnTo>
                    <a:pt x="1942228" y="1917700"/>
                  </a:lnTo>
                  <a:lnTo>
                    <a:pt x="1752765" y="1727200"/>
                  </a:lnTo>
                  <a:lnTo>
                    <a:pt x="1809404" y="1727200"/>
                  </a:lnTo>
                  <a:lnTo>
                    <a:pt x="1973605" y="1892300"/>
                  </a:lnTo>
                  <a:lnTo>
                    <a:pt x="1973605" y="1955800"/>
                  </a:lnTo>
                  <a:lnTo>
                    <a:pt x="1822035" y="2108200"/>
                  </a:lnTo>
                  <a:close/>
                </a:path>
                <a:path w="1974214" h="5130800">
                  <a:moveTo>
                    <a:pt x="1056579" y="2425700"/>
                  </a:moveTo>
                  <a:lnTo>
                    <a:pt x="823427" y="2197100"/>
                  </a:lnTo>
                  <a:lnTo>
                    <a:pt x="876704" y="2146300"/>
                  </a:lnTo>
                  <a:lnTo>
                    <a:pt x="687240" y="1955800"/>
                  </a:lnTo>
                  <a:lnTo>
                    <a:pt x="755965" y="1955800"/>
                  </a:lnTo>
                  <a:lnTo>
                    <a:pt x="907536" y="2108200"/>
                  </a:lnTo>
                  <a:lnTo>
                    <a:pt x="941306" y="2108200"/>
                  </a:lnTo>
                  <a:lnTo>
                    <a:pt x="854260" y="2197100"/>
                  </a:lnTo>
                  <a:lnTo>
                    <a:pt x="1056579" y="2400300"/>
                  </a:lnTo>
                  <a:lnTo>
                    <a:pt x="1083217" y="2400300"/>
                  </a:lnTo>
                  <a:lnTo>
                    <a:pt x="1056579" y="2425700"/>
                  </a:lnTo>
                  <a:close/>
                </a:path>
                <a:path w="1974214" h="5130800">
                  <a:moveTo>
                    <a:pt x="0" y="2197100"/>
                  </a:moveTo>
                  <a:lnTo>
                    <a:pt x="0" y="2171700"/>
                  </a:lnTo>
                  <a:lnTo>
                    <a:pt x="44548" y="2120900"/>
                  </a:lnTo>
                  <a:lnTo>
                    <a:pt x="81854" y="2159000"/>
                  </a:lnTo>
                  <a:lnTo>
                    <a:pt x="44548" y="2159000"/>
                  </a:lnTo>
                  <a:lnTo>
                    <a:pt x="0" y="2197100"/>
                  </a:lnTo>
                  <a:close/>
                </a:path>
                <a:path w="1974214" h="5130800">
                  <a:moveTo>
                    <a:pt x="1083217" y="2400300"/>
                  </a:moveTo>
                  <a:lnTo>
                    <a:pt x="1056579" y="2400300"/>
                  </a:lnTo>
                  <a:lnTo>
                    <a:pt x="1330151" y="2120900"/>
                  </a:lnTo>
                  <a:lnTo>
                    <a:pt x="1367456" y="2159000"/>
                  </a:lnTo>
                  <a:lnTo>
                    <a:pt x="1330151" y="2159000"/>
                  </a:lnTo>
                  <a:lnTo>
                    <a:pt x="1140688" y="2349500"/>
                  </a:lnTo>
                  <a:lnTo>
                    <a:pt x="1165949" y="2374900"/>
                  </a:lnTo>
                  <a:lnTo>
                    <a:pt x="1109855" y="2374900"/>
                  </a:lnTo>
                  <a:lnTo>
                    <a:pt x="1083217" y="2400300"/>
                  </a:lnTo>
                  <a:close/>
                </a:path>
                <a:path w="1974214" h="5130800">
                  <a:moveTo>
                    <a:pt x="100425" y="2540000"/>
                  </a:moveTo>
                  <a:lnTo>
                    <a:pt x="44548" y="2540000"/>
                  </a:lnTo>
                  <a:lnTo>
                    <a:pt x="234011" y="2349500"/>
                  </a:lnTo>
                  <a:lnTo>
                    <a:pt x="44548" y="2159000"/>
                  </a:lnTo>
                  <a:lnTo>
                    <a:pt x="81854" y="2159000"/>
                  </a:lnTo>
                  <a:lnTo>
                    <a:pt x="293250" y="2374900"/>
                  </a:lnTo>
                  <a:lnTo>
                    <a:pt x="264626" y="2374900"/>
                  </a:lnTo>
                  <a:lnTo>
                    <a:pt x="100425" y="2540000"/>
                  </a:lnTo>
                  <a:close/>
                </a:path>
                <a:path w="1974214" h="5130800">
                  <a:moveTo>
                    <a:pt x="1386789" y="2540000"/>
                  </a:moveTo>
                  <a:lnTo>
                    <a:pt x="1330150" y="2540000"/>
                  </a:lnTo>
                  <a:lnTo>
                    <a:pt x="1519614" y="2349500"/>
                  </a:lnTo>
                  <a:lnTo>
                    <a:pt x="1330151" y="2159000"/>
                  </a:lnTo>
                  <a:lnTo>
                    <a:pt x="1367456" y="2159000"/>
                  </a:lnTo>
                  <a:lnTo>
                    <a:pt x="1578852" y="2374900"/>
                  </a:lnTo>
                  <a:lnTo>
                    <a:pt x="1550991" y="2374900"/>
                  </a:lnTo>
                  <a:lnTo>
                    <a:pt x="1386789" y="2540000"/>
                  </a:lnTo>
                  <a:close/>
                </a:path>
                <a:path w="1974214" h="5130800">
                  <a:moveTo>
                    <a:pt x="317903" y="2425700"/>
                  </a:moveTo>
                  <a:lnTo>
                    <a:pt x="264626" y="2374900"/>
                  </a:lnTo>
                  <a:lnTo>
                    <a:pt x="293250" y="2374900"/>
                  </a:lnTo>
                  <a:lnTo>
                    <a:pt x="318120" y="2400300"/>
                  </a:lnTo>
                  <a:lnTo>
                    <a:pt x="343808" y="2400300"/>
                  </a:lnTo>
                  <a:lnTo>
                    <a:pt x="317903" y="2425700"/>
                  </a:lnTo>
                  <a:close/>
                </a:path>
                <a:path w="1974214" h="5130800">
                  <a:moveTo>
                    <a:pt x="1165949" y="2755900"/>
                  </a:moveTo>
                  <a:lnTo>
                    <a:pt x="1109855" y="2755900"/>
                  </a:lnTo>
                  <a:lnTo>
                    <a:pt x="1299318" y="2565400"/>
                  </a:lnTo>
                  <a:lnTo>
                    <a:pt x="1109855" y="2374900"/>
                  </a:lnTo>
                  <a:lnTo>
                    <a:pt x="1165949" y="2374900"/>
                  </a:lnTo>
                  <a:lnTo>
                    <a:pt x="1330150" y="2540000"/>
                  </a:lnTo>
                  <a:lnTo>
                    <a:pt x="1386789" y="2540000"/>
                  </a:lnTo>
                  <a:lnTo>
                    <a:pt x="1361528" y="2565400"/>
                  </a:lnTo>
                  <a:lnTo>
                    <a:pt x="1386789" y="2590800"/>
                  </a:lnTo>
                  <a:lnTo>
                    <a:pt x="1330151" y="2590800"/>
                  </a:lnTo>
                  <a:lnTo>
                    <a:pt x="1165949" y="2755900"/>
                  </a:lnTo>
                  <a:close/>
                </a:path>
                <a:path w="1974214" h="5130800">
                  <a:moveTo>
                    <a:pt x="1604267" y="2425700"/>
                  </a:moveTo>
                  <a:lnTo>
                    <a:pt x="1550991" y="2374900"/>
                  </a:lnTo>
                  <a:lnTo>
                    <a:pt x="1578852" y="2374900"/>
                  </a:lnTo>
                  <a:lnTo>
                    <a:pt x="1603722" y="2400300"/>
                  </a:lnTo>
                  <a:lnTo>
                    <a:pt x="1630173" y="2400300"/>
                  </a:lnTo>
                  <a:lnTo>
                    <a:pt x="1604267" y="2425700"/>
                  </a:lnTo>
                  <a:close/>
                </a:path>
                <a:path w="1974214" h="5130800">
                  <a:moveTo>
                    <a:pt x="0" y="2641600"/>
                  </a:moveTo>
                  <a:lnTo>
                    <a:pt x="0" y="2578100"/>
                  </a:lnTo>
                  <a:lnTo>
                    <a:pt x="13715" y="2565400"/>
                  </a:lnTo>
                  <a:lnTo>
                    <a:pt x="0" y="2552700"/>
                  </a:lnTo>
                  <a:lnTo>
                    <a:pt x="0" y="2489200"/>
                  </a:lnTo>
                  <a:lnTo>
                    <a:pt x="44548" y="2540000"/>
                  </a:lnTo>
                  <a:lnTo>
                    <a:pt x="100425" y="2540000"/>
                  </a:lnTo>
                  <a:lnTo>
                    <a:pt x="75163" y="2565400"/>
                  </a:lnTo>
                  <a:lnTo>
                    <a:pt x="100425" y="2590800"/>
                  </a:lnTo>
                  <a:lnTo>
                    <a:pt x="44439" y="2590800"/>
                  </a:lnTo>
                  <a:lnTo>
                    <a:pt x="0" y="2641600"/>
                  </a:lnTo>
                  <a:close/>
                </a:path>
                <a:path w="1974214" h="5130800">
                  <a:moveTo>
                    <a:pt x="81854" y="2971800"/>
                  </a:moveTo>
                  <a:lnTo>
                    <a:pt x="44439" y="2971800"/>
                  </a:lnTo>
                  <a:lnTo>
                    <a:pt x="233902" y="2781300"/>
                  </a:lnTo>
                  <a:lnTo>
                    <a:pt x="44439" y="2590800"/>
                  </a:lnTo>
                  <a:lnTo>
                    <a:pt x="100425" y="2590800"/>
                  </a:lnTo>
                  <a:lnTo>
                    <a:pt x="264626" y="2755900"/>
                  </a:lnTo>
                  <a:lnTo>
                    <a:pt x="293250" y="2755900"/>
                  </a:lnTo>
                  <a:lnTo>
                    <a:pt x="81854" y="2971800"/>
                  </a:lnTo>
                  <a:close/>
                </a:path>
                <a:path w="1974214" h="5130800">
                  <a:moveTo>
                    <a:pt x="1367456" y="2971800"/>
                  </a:moveTo>
                  <a:lnTo>
                    <a:pt x="1330151" y="2971800"/>
                  </a:lnTo>
                  <a:lnTo>
                    <a:pt x="1519614" y="2781300"/>
                  </a:lnTo>
                  <a:lnTo>
                    <a:pt x="1330151" y="2590800"/>
                  </a:lnTo>
                  <a:lnTo>
                    <a:pt x="1386789" y="2590800"/>
                  </a:lnTo>
                  <a:lnTo>
                    <a:pt x="1550990" y="2755900"/>
                  </a:lnTo>
                  <a:lnTo>
                    <a:pt x="1578852" y="2755900"/>
                  </a:lnTo>
                  <a:lnTo>
                    <a:pt x="1367456" y="2971800"/>
                  </a:lnTo>
                  <a:close/>
                </a:path>
                <a:path w="1974214" h="5130800">
                  <a:moveTo>
                    <a:pt x="293250" y="2755900"/>
                  </a:moveTo>
                  <a:lnTo>
                    <a:pt x="264626" y="2755900"/>
                  </a:lnTo>
                  <a:lnTo>
                    <a:pt x="317902" y="2705100"/>
                  </a:lnTo>
                  <a:lnTo>
                    <a:pt x="343808" y="2730500"/>
                  </a:lnTo>
                  <a:lnTo>
                    <a:pt x="318120" y="2730500"/>
                  </a:lnTo>
                  <a:lnTo>
                    <a:pt x="293250" y="2755900"/>
                  </a:lnTo>
                  <a:close/>
                </a:path>
                <a:path w="1974214" h="5130800">
                  <a:moveTo>
                    <a:pt x="755965" y="3175000"/>
                  </a:moveTo>
                  <a:lnTo>
                    <a:pt x="687240" y="3175000"/>
                  </a:lnTo>
                  <a:lnTo>
                    <a:pt x="876703" y="2984500"/>
                  </a:lnTo>
                  <a:lnTo>
                    <a:pt x="823427" y="2933700"/>
                  </a:lnTo>
                  <a:lnTo>
                    <a:pt x="1056578" y="2705100"/>
                  </a:lnTo>
                  <a:lnTo>
                    <a:pt x="1083217" y="2730500"/>
                  </a:lnTo>
                  <a:lnTo>
                    <a:pt x="1056579" y="2730500"/>
                  </a:lnTo>
                  <a:lnTo>
                    <a:pt x="854260" y="2933700"/>
                  </a:lnTo>
                  <a:lnTo>
                    <a:pt x="941306" y="3022600"/>
                  </a:lnTo>
                  <a:lnTo>
                    <a:pt x="907536" y="3022600"/>
                  </a:lnTo>
                  <a:lnTo>
                    <a:pt x="755965" y="3175000"/>
                  </a:lnTo>
                  <a:close/>
                </a:path>
                <a:path w="1974214" h="5130800">
                  <a:moveTo>
                    <a:pt x="1578852" y="2755900"/>
                  </a:moveTo>
                  <a:lnTo>
                    <a:pt x="1550990" y="2755900"/>
                  </a:lnTo>
                  <a:lnTo>
                    <a:pt x="1604267" y="2705100"/>
                  </a:lnTo>
                  <a:lnTo>
                    <a:pt x="1630172" y="2730500"/>
                  </a:lnTo>
                  <a:lnTo>
                    <a:pt x="1603722" y="2730500"/>
                  </a:lnTo>
                  <a:lnTo>
                    <a:pt x="1578852" y="2755900"/>
                  </a:lnTo>
                  <a:close/>
                </a:path>
                <a:path w="1974214" h="5130800">
                  <a:moveTo>
                    <a:pt x="343808" y="3683000"/>
                  </a:moveTo>
                  <a:lnTo>
                    <a:pt x="318120" y="3683000"/>
                  </a:lnTo>
                  <a:lnTo>
                    <a:pt x="520439" y="3479800"/>
                  </a:lnTo>
                  <a:lnTo>
                    <a:pt x="246867" y="3213100"/>
                  </a:lnTo>
                  <a:lnTo>
                    <a:pt x="520439" y="2933700"/>
                  </a:lnTo>
                  <a:lnTo>
                    <a:pt x="318120" y="2730500"/>
                  </a:lnTo>
                  <a:lnTo>
                    <a:pt x="343808" y="2730500"/>
                  </a:lnTo>
                  <a:lnTo>
                    <a:pt x="551054" y="2933700"/>
                  </a:lnTo>
                  <a:lnTo>
                    <a:pt x="497777" y="2984500"/>
                  </a:lnTo>
                  <a:lnTo>
                    <a:pt x="535670" y="3022600"/>
                  </a:lnTo>
                  <a:lnTo>
                    <a:pt x="467054" y="3022600"/>
                  </a:lnTo>
                  <a:lnTo>
                    <a:pt x="277590" y="3213100"/>
                  </a:lnTo>
                  <a:lnTo>
                    <a:pt x="467054" y="3390900"/>
                  </a:lnTo>
                  <a:lnTo>
                    <a:pt x="535670" y="3390900"/>
                  </a:lnTo>
                  <a:lnTo>
                    <a:pt x="497778" y="3429000"/>
                  </a:lnTo>
                  <a:lnTo>
                    <a:pt x="551054" y="3479800"/>
                  </a:lnTo>
                  <a:lnTo>
                    <a:pt x="343808" y="3683000"/>
                  </a:lnTo>
                  <a:close/>
                </a:path>
                <a:path w="1974214" h="5130800">
                  <a:moveTo>
                    <a:pt x="1330151" y="3009900"/>
                  </a:moveTo>
                  <a:lnTo>
                    <a:pt x="1056579" y="2730500"/>
                  </a:lnTo>
                  <a:lnTo>
                    <a:pt x="1083217" y="2730500"/>
                  </a:lnTo>
                  <a:lnTo>
                    <a:pt x="1109855" y="2755900"/>
                  </a:lnTo>
                  <a:lnTo>
                    <a:pt x="1165949" y="2755900"/>
                  </a:lnTo>
                  <a:lnTo>
                    <a:pt x="1140688" y="2781300"/>
                  </a:lnTo>
                  <a:lnTo>
                    <a:pt x="1330151" y="2971800"/>
                  </a:lnTo>
                  <a:lnTo>
                    <a:pt x="1367456" y="2971800"/>
                  </a:lnTo>
                  <a:lnTo>
                    <a:pt x="1330151" y="3009900"/>
                  </a:lnTo>
                  <a:close/>
                </a:path>
                <a:path w="1974214" h="5130800">
                  <a:moveTo>
                    <a:pt x="1630173" y="3683000"/>
                  </a:moveTo>
                  <a:lnTo>
                    <a:pt x="1603722" y="3683000"/>
                  </a:lnTo>
                  <a:lnTo>
                    <a:pt x="1806042" y="3479800"/>
                  </a:lnTo>
                  <a:lnTo>
                    <a:pt x="1532470" y="3213100"/>
                  </a:lnTo>
                  <a:lnTo>
                    <a:pt x="1806042" y="2933700"/>
                  </a:lnTo>
                  <a:lnTo>
                    <a:pt x="1603722" y="2730500"/>
                  </a:lnTo>
                  <a:lnTo>
                    <a:pt x="1630172" y="2730500"/>
                  </a:lnTo>
                  <a:lnTo>
                    <a:pt x="1837418" y="2933700"/>
                  </a:lnTo>
                  <a:lnTo>
                    <a:pt x="1784142" y="2984500"/>
                  </a:lnTo>
                  <a:lnTo>
                    <a:pt x="1822035" y="3022600"/>
                  </a:lnTo>
                  <a:lnTo>
                    <a:pt x="1752765" y="3022600"/>
                  </a:lnTo>
                  <a:lnTo>
                    <a:pt x="1563302" y="3213100"/>
                  </a:lnTo>
                  <a:lnTo>
                    <a:pt x="1752765" y="3390900"/>
                  </a:lnTo>
                  <a:lnTo>
                    <a:pt x="1822035" y="3390900"/>
                  </a:lnTo>
                  <a:lnTo>
                    <a:pt x="1784142" y="3429000"/>
                  </a:lnTo>
                  <a:lnTo>
                    <a:pt x="1837419" y="3479800"/>
                  </a:lnTo>
                  <a:lnTo>
                    <a:pt x="1630173" y="3683000"/>
                  </a:lnTo>
                  <a:close/>
                </a:path>
                <a:path w="1974214" h="5130800">
                  <a:moveTo>
                    <a:pt x="44548" y="3009900"/>
                  </a:moveTo>
                  <a:lnTo>
                    <a:pt x="0" y="2959100"/>
                  </a:lnTo>
                  <a:lnTo>
                    <a:pt x="0" y="2933700"/>
                  </a:lnTo>
                  <a:lnTo>
                    <a:pt x="44439" y="2971800"/>
                  </a:lnTo>
                  <a:lnTo>
                    <a:pt x="81854" y="2971800"/>
                  </a:lnTo>
                  <a:lnTo>
                    <a:pt x="44548" y="3009900"/>
                  </a:lnTo>
                  <a:close/>
                </a:path>
                <a:path w="1974214" h="5130800">
                  <a:moveTo>
                    <a:pt x="535670" y="3390900"/>
                  </a:moveTo>
                  <a:lnTo>
                    <a:pt x="467054" y="3390900"/>
                  </a:lnTo>
                  <a:lnTo>
                    <a:pt x="656517" y="3213100"/>
                  </a:lnTo>
                  <a:lnTo>
                    <a:pt x="467054" y="3022600"/>
                  </a:lnTo>
                  <a:lnTo>
                    <a:pt x="535670" y="3022600"/>
                  </a:lnTo>
                  <a:lnTo>
                    <a:pt x="687240" y="3175000"/>
                  </a:lnTo>
                  <a:lnTo>
                    <a:pt x="755965" y="3175000"/>
                  </a:lnTo>
                  <a:lnTo>
                    <a:pt x="718073" y="3213100"/>
                  </a:lnTo>
                  <a:lnTo>
                    <a:pt x="743334" y="3238500"/>
                  </a:lnTo>
                  <a:lnTo>
                    <a:pt x="687240" y="3238500"/>
                  </a:lnTo>
                  <a:lnTo>
                    <a:pt x="535670" y="3390900"/>
                  </a:lnTo>
                  <a:close/>
                </a:path>
                <a:path w="1974214" h="5130800">
                  <a:moveTo>
                    <a:pt x="932423" y="3403600"/>
                  </a:moveTo>
                  <a:lnTo>
                    <a:pt x="907536" y="3403600"/>
                  </a:lnTo>
                  <a:lnTo>
                    <a:pt x="1096999" y="3213100"/>
                  </a:lnTo>
                  <a:lnTo>
                    <a:pt x="907536" y="3022600"/>
                  </a:lnTo>
                  <a:lnTo>
                    <a:pt x="941306" y="3022600"/>
                  </a:lnTo>
                  <a:lnTo>
                    <a:pt x="1127832" y="3213100"/>
                  </a:lnTo>
                  <a:lnTo>
                    <a:pt x="932423" y="3403600"/>
                  </a:lnTo>
                  <a:close/>
                </a:path>
                <a:path w="1974214" h="5130800">
                  <a:moveTo>
                    <a:pt x="1822035" y="3390900"/>
                  </a:moveTo>
                  <a:lnTo>
                    <a:pt x="1752765" y="3390900"/>
                  </a:lnTo>
                  <a:lnTo>
                    <a:pt x="1942228" y="3213100"/>
                  </a:lnTo>
                  <a:lnTo>
                    <a:pt x="1752765" y="3022600"/>
                  </a:lnTo>
                  <a:lnTo>
                    <a:pt x="1822035" y="3022600"/>
                  </a:lnTo>
                  <a:lnTo>
                    <a:pt x="1973605" y="3175000"/>
                  </a:lnTo>
                  <a:lnTo>
                    <a:pt x="1973605" y="3238500"/>
                  </a:lnTo>
                  <a:lnTo>
                    <a:pt x="1822035" y="3390900"/>
                  </a:lnTo>
                  <a:close/>
                </a:path>
                <a:path w="1974214" h="5130800">
                  <a:moveTo>
                    <a:pt x="1056579" y="3708400"/>
                  </a:moveTo>
                  <a:lnTo>
                    <a:pt x="823427" y="3479800"/>
                  </a:lnTo>
                  <a:lnTo>
                    <a:pt x="876704" y="3429000"/>
                  </a:lnTo>
                  <a:lnTo>
                    <a:pt x="687240" y="3238500"/>
                  </a:lnTo>
                  <a:lnTo>
                    <a:pt x="743334" y="3238500"/>
                  </a:lnTo>
                  <a:lnTo>
                    <a:pt x="907536" y="3403600"/>
                  </a:lnTo>
                  <a:lnTo>
                    <a:pt x="932423" y="3403600"/>
                  </a:lnTo>
                  <a:lnTo>
                    <a:pt x="854260" y="3479800"/>
                  </a:lnTo>
                  <a:lnTo>
                    <a:pt x="1056579" y="3683000"/>
                  </a:lnTo>
                  <a:lnTo>
                    <a:pt x="1083217" y="3683000"/>
                  </a:lnTo>
                  <a:lnTo>
                    <a:pt x="1056579" y="3708400"/>
                  </a:lnTo>
                  <a:close/>
                </a:path>
                <a:path w="1974214" h="5130800">
                  <a:moveTo>
                    <a:pt x="0" y="3479800"/>
                  </a:moveTo>
                  <a:lnTo>
                    <a:pt x="0" y="3454400"/>
                  </a:lnTo>
                  <a:lnTo>
                    <a:pt x="44548" y="3416300"/>
                  </a:lnTo>
                  <a:lnTo>
                    <a:pt x="70603" y="3441700"/>
                  </a:lnTo>
                  <a:lnTo>
                    <a:pt x="44439" y="3441700"/>
                  </a:lnTo>
                  <a:lnTo>
                    <a:pt x="0" y="3479800"/>
                  </a:lnTo>
                  <a:close/>
                </a:path>
                <a:path w="1974214" h="5130800">
                  <a:moveTo>
                    <a:pt x="1083217" y="3683000"/>
                  </a:moveTo>
                  <a:lnTo>
                    <a:pt x="1056579" y="3683000"/>
                  </a:lnTo>
                  <a:lnTo>
                    <a:pt x="1330151" y="3416300"/>
                  </a:lnTo>
                  <a:lnTo>
                    <a:pt x="1356205" y="3441700"/>
                  </a:lnTo>
                  <a:lnTo>
                    <a:pt x="1330151" y="3441700"/>
                  </a:lnTo>
                  <a:lnTo>
                    <a:pt x="1140688" y="3632200"/>
                  </a:lnTo>
                  <a:lnTo>
                    <a:pt x="1165949" y="3657600"/>
                  </a:lnTo>
                  <a:lnTo>
                    <a:pt x="1109855" y="3657600"/>
                  </a:lnTo>
                  <a:lnTo>
                    <a:pt x="1083217" y="3683000"/>
                  </a:lnTo>
                  <a:close/>
                </a:path>
                <a:path w="1974214" h="5130800">
                  <a:moveTo>
                    <a:pt x="100425" y="3822700"/>
                  </a:moveTo>
                  <a:lnTo>
                    <a:pt x="44439" y="3822700"/>
                  </a:lnTo>
                  <a:lnTo>
                    <a:pt x="233902" y="3632200"/>
                  </a:lnTo>
                  <a:lnTo>
                    <a:pt x="44439" y="3441700"/>
                  </a:lnTo>
                  <a:lnTo>
                    <a:pt x="70603" y="3441700"/>
                  </a:lnTo>
                  <a:lnTo>
                    <a:pt x="292065" y="3657600"/>
                  </a:lnTo>
                  <a:lnTo>
                    <a:pt x="264626" y="3657600"/>
                  </a:lnTo>
                  <a:lnTo>
                    <a:pt x="100425" y="3822700"/>
                  </a:lnTo>
                  <a:close/>
                </a:path>
                <a:path w="1974214" h="5130800">
                  <a:moveTo>
                    <a:pt x="1386789" y="3822700"/>
                  </a:moveTo>
                  <a:lnTo>
                    <a:pt x="1330150" y="3822700"/>
                  </a:lnTo>
                  <a:lnTo>
                    <a:pt x="1519614" y="3632200"/>
                  </a:lnTo>
                  <a:lnTo>
                    <a:pt x="1330151" y="3441700"/>
                  </a:lnTo>
                  <a:lnTo>
                    <a:pt x="1356205" y="3441700"/>
                  </a:lnTo>
                  <a:lnTo>
                    <a:pt x="1577668" y="3657600"/>
                  </a:lnTo>
                  <a:lnTo>
                    <a:pt x="1550991" y="3657600"/>
                  </a:lnTo>
                  <a:lnTo>
                    <a:pt x="1386789" y="3822700"/>
                  </a:lnTo>
                  <a:close/>
                </a:path>
                <a:path w="1974214" h="5130800">
                  <a:moveTo>
                    <a:pt x="317903" y="3708400"/>
                  </a:moveTo>
                  <a:lnTo>
                    <a:pt x="264626" y="3657600"/>
                  </a:lnTo>
                  <a:lnTo>
                    <a:pt x="292065" y="3657600"/>
                  </a:lnTo>
                  <a:lnTo>
                    <a:pt x="318120" y="3683000"/>
                  </a:lnTo>
                  <a:lnTo>
                    <a:pt x="343808" y="3683000"/>
                  </a:lnTo>
                  <a:lnTo>
                    <a:pt x="317903" y="3708400"/>
                  </a:lnTo>
                  <a:close/>
                </a:path>
                <a:path w="1974214" h="5130800">
                  <a:moveTo>
                    <a:pt x="1178580" y="4038600"/>
                  </a:moveTo>
                  <a:lnTo>
                    <a:pt x="1109855" y="4038600"/>
                  </a:lnTo>
                  <a:lnTo>
                    <a:pt x="1299318" y="3848100"/>
                  </a:lnTo>
                  <a:lnTo>
                    <a:pt x="1109855" y="3657600"/>
                  </a:lnTo>
                  <a:lnTo>
                    <a:pt x="1165949" y="3657600"/>
                  </a:lnTo>
                  <a:lnTo>
                    <a:pt x="1330150" y="3822700"/>
                  </a:lnTo>
                  <a:lnTo>
                    <a:pt x="1386789" y="3822700"/>
                  </a:lnTo>
                  <a:lnTo>
                    <a:pt x="1361528" y="3848100"/>
                  </a:lnTo>
                  <a:lnTo>
                    <a:pt x="1399420" y="3886200"/>
                  </a:lnTo>
                  <a:lnTo>
                    <a:pt x="1330151" y="3886200"/>
                  </a:lnTo>
                  <a:lnTo>
                    <a:pt x="1178580" y="4038600"/>
                  </a:lnTo>
                  <a:close/>
                </a:path>
                <a:path w="1974214" h="5130800">
                  <a:moveTo>
                    <a:pt x="1604267" y="3708400"/>
                  </a:moveTo>
                  <a:lnTo>
                    <a:pt x="1550991" y="3657600"/>
                  </a:lnTo>
                  <a:lnTo>
                    <a:pt x="1577668" y="3657600"/>
                  </a:lnTo>
                  <a:lnTo>
                    <a:pt x="1603722" y="3683000"/>
                  </a:lnTo>
                  <a:lnTo>
                    <a:pt x="1630173" y="3683000"/>
                  </a:lnTo>
                  <a:lnTo>
                    <a:pt x="1604267" y="3708400"/>
                  </a:lnTo>
                  <a:close/>
                </a:path>
                <a:path w="1974214" h="5130800">
                  <a:moveTo>
                    <a:pt x="0" y="3924300"/>
                  </a:moveTo>
                  <a:lnTo>
                    <a:pt x="0" y="3860800"/>
                  </a:lnTo>
                  <a:lnTo>
                    <a:pt x="13715" y="3848100"/>
                  </a:lnTo>
                  <a:lnTo>
                    <a:pt x="0" y="3835400"/>
                  </a:lnTo>
                  <a:lnTo>
                    <a:pt x="0" y="3771900"/>
                  </a:lnTo>
                  <a:lnTo>
                    <a:pt x="44439" y="3822700"/>
                  </a:lnTo>
                  <a:lnTo>
                    <a:pt x="100425" y="3822700"/>
                  </a:lnTo>
                  <a:lnTo>
                    <a:pt x="75163" y="3848100"/>
                  </a:lnTo>
                  <a:lnTo>
                    <a:pt x="113056" y="3886200"/>
                  </a:lnTo>
                  <a:lnTo>
                    <a:pt x="44439" y="3886200"/>
                  </a:lnTo>
                  <a:lnTo>
                    <a:pt x="0" y="3924300"/>
                  </a:lnTo>
                  <a:close/>
                </a:path>
                <a:path w="1974214" h="5130800">
                  <a:moveTo>
                    <a:pt x="81744" y="4254500"/>
                  </a:moveTo>
                  <a:lnTo>
                    <a:pt x="44439" y="4254500"/>
                  </a:lnTo>
                  <a:lnTo>
                    <a:pt x="233902" y="4076700"/>
                  </a:lnTo>
                  <a:lnTo>
                    <a:pt x="44439" y="3886200"/>
                  </a:lnTo>
                  <a:lnTo>
                    <a:pt x="113056" y="3886200"/>
                  </a:lnTo>
                  <a:lnTo>
                    <a:pt x="264626" y="4038600"/>
                  </a:lnTo>
                  <a:lnTo>
                    <a:pt x="293141" y="4038600"/>
                  </a:lnTo>
                  <a:lnTo>
                    <a:pt x="81744" y="4254500"/>
                  </a:lnTo>
                  <a:close/>
                </a:path>
                <a:path w="1974214" h="5130800">
                  <a:moveTo>
                    <a:pt x="1367456" y="4254500"/>
                  </a:moveTo>
                  <a:lnTo>
                    <a:pt x="1330151" y="4254500"/>
                  </a:lnTo>
                  <a:lnTo>
                    <a:pt x="1519614" y="4076700"/>
                  </a:lnTo>
                  <a:lnTo>
                    <a:pt x="1330151" y="3886200"/>
                  </a:lnTo>
                  <a:lnTo>
                    <a:pt x="1399420" y="3886200"/>
                  </a:lnTo>
                  <a:lnTo>
                    <a:pt x="1550990" y="4038600"/>
                  </a:lnTo>
                  <a:lnTo>
                    <a:pt x="1578852" y="4038600"/>
                  </a:lnTo>
                  <a:lnTo>
                    <a:pt x="1367456" y="4254500"/>
                  </a:lnTo>
                  <a:close/>
                </a:path>
                <a:path w="1974214" h="5130800">
                  <a:moveTo>
                    <a:pt x="293141" y="4038600"/>
                  </a:moveTo>
                  <a:lnTo>
                    <a:pt x="264626" y="4038600"/>
                  </a:lnTo>
                  <a:lnTo>
                    <a:pt x="317902" y="3987800"/>
                  </a:lnTo>
                  <a:lnTo>
                    <a:pt x="343808" y="4013200"/>
                  </a:lnTo>
                  <a:lnTo>
                    <a:pt x="318011" y="4013200"/>
                  </a:lnTo>
                  <a:lnTo>
                    <a:pt x="293141" y="4038600"/>
                  </a:lnTo>
                  <a:close/>
                </a:path>
                <a:path w="1974214" h="5130800">
                  <a:moveTo>
                    <a:pt x="756075" y="4457700"/>
                  </a:moveTo>
                  <a:lnTo>
                    <a:pt x="687240" y="4457700"/>
                  </a:lnTo>
                  <a:lnTo>
                    <a:pt x="876703" y="4267200"/>
                  </a:lnTo>
                  <a:lnTo>
                    <a:pt x="823427" y="4216400"/>
                  </a:lnTo>
                  <a:lnTo>
                    <a:pt x="1056578" y="3987800"/>
                  </a:lnTo>
                  <a:lnTo>
                    <a:pt x="1083217" y="4013200"/>
                  </a:lnTo>
                  <a:lnTo>
                    <a:pt x="1056579" y="4013200"/>
                  </a:lnTo>
                  <a:lnTo>
                    <a:pt x="854260" y="4216400"/>
                  </a:lnTo>
                  <a:lnTo>
                    <a:pt x="941306" y="4305300"/>
                  </a:lnTo>
                  <a:lnTo>
                    <a:pt x="907645" y="4305300"/>
                  </a:lnTo>
                  <a:lnTo>
                    <a:pt x="756075" y="4457700"/>
                  </a:lnTo>
                  <a:close/>
                </a:path>
                <a:path w="1974214" h="5130800">
                  <a:moveTo>
                    <a:pt x="1578852" y="4038600"/>
                  </a:moveTo>
                  <a:lnTo>
                    <a:pt x="1550990" y="4038600"/>
                  </a:lnTo>
                  <a:lnTo>
                    <a:pt x="1604267" y="3987800"/>
                  </a:lnTo>
                  <a:lnTo>
                    <a:pt x="1630172" y="4013200"/>
                  </a:lnTo>
                  <a:lnTo>
                    <a:pt x="1603722" y="4013200"/>
                  </a:lnTo>
                  <a:lnTo>
                    <a:pt x="1578852" y="4038600"/>
                  </a:lnTo>
                  <a:close/>
                </a:path>
                <a:path w="1974214" h="5130800">
                  <a:moveTo>
                    <a:pt x="355261" y="4965700"/>
                  </a:moveTo>
                  <a:lnTo>
                    <a:pt x="318011" y="4965700"/>
                  </a:lnTo>
                  <a:lnTo>
                    <a:pt x="520330" y="4762500"/>
                  </a:lnTo>
                  <a:lnTo>
                    <a:pt x="246758" y="4495800"/>
                  </a:lnTo>
                  <a:lnTo>
                    <a:pt x="520330" y="4216400"/>
                  </a:lnTo>
                  <a:lnTo>
                    <a:pt x="318011" y="4013200"/>
                  </a:lnTo>
                  <a:lnTo>
                    <a:pt x="343808" y="4013200"/>
                  </a:lnTo>
                  <a:lnTo>
                    <a:pt x="551054" y="4216400"/>
                  </a:lnTo>
                  <a:lnTo>
                    <a:pt x="497777" y="4267200"/>
                  </a:lnTo>
                  <a:lnTo>
                    <a:pt x="535670" y="4305300"/>
                  </a:lnTo>
                  <a:lnTo>
                    <a:pt x="467054" y="4305300"/>
                  </a:lnTo>
                  <a:lnTo>
                    <a:pt x="277590" y="4495800"/>
                  </a:lnTo>
                  <a:lnTo>
                    <a:pt x="467054" y="4686300"/>
                  </a:lnTo>
                  <a:lnTo>
                    <a:pt x="523584" y="4686300"/>
                  </a:lnTo>
                  <a:lnTo>
                    <a:pt x="498322" y="4711700"/>
                  </a:lnTo>
                  <a:lnTo>
                    <a:pt x="551599" y="4762500"/>
                  </a:lnTo>
                  <a:lnTo>
                    <a:pt x="355261" y="4965700"/>
                  </a:lnTo>
                  <a:close/>
                </a:path>
                <a:path w="1974214" h="5130800">
                  <a:moveTo>
                    <a:pt x="1330151" y="4292600"/>
                  </a:moveTo>
                  <a:lnTo>
                    <a:pt x="1056579" y="4013200"/>
                  </a:lnTo>
                  <a:lnTo>
                    <a:pt x="1083217" y="4013200"/>
                  </a:lnTo>
                  <a:lnTo>
                    <a:pt x="1109855" y="4038600"/>
                  </a:lnTo>
                  <a:lnTo>
                    <a:pt x="1178580" y="4038600"/>
                  </a:lnTo>
                  <a:lnTo>
                    <a:pt x="1140688" y="4076700"/>
                  </a:lnTo>
                  <a:lnTo>
                    <a:pt x="1330151" y="4254500"/>
                  </a:lnTo>
                  <a:lnTo>
                    <a:pt x="1367456" y="4254500"/>
                  </a:lnTo>
                  <a:lnTo>
                    <a:pt x="1330151" y="4292600"/>
                  </a:lnTo>
                  <a:close/>
                </a:path>
                <a:path w="1974214" h="5130800">
                  <a:moveTo>
                    <a:pt x="1641080" y="4965700"/>
                  </a:moveTo>
                  <a:lnTo>
                    <a:pt x="1603722" y="4965700"/>
                  </a:lnTo>
                  <a:lnTo>
                    <a:pt x="1806042" y="4762500"/>
                  </a:lnTo>
                  <a:lnTo>
                    <a:pt x="1532470" y="4495800"/>
                  </a:lnTo>
                  <a:lnTo>
                    <a:pt x="1806042" y="4216400"/>
                  </a:lnTo>
                  <a:lnTo>
                    <a:pt x="1603722" y="4013200"/>
                  </a:lnTo>
                  <a:lnTo>
                    <a:pt x="1630172" y="4013200"/>
                  </a:lnTo>
                  <a:lnTo>
                    <a:pt x="1837418" y="4216400"/>
                  </a:lnTo>
                  <a:lnTo>
                    <a:pt x="1784142" y="4267200"/>
                  </a:lnTo>
                  <a:lnTo>
                    <a:pt x="1822035" y="4305300"/>
                  </a:lnTo>
                  <a:lnTo>
                    <a:pt x="1752765" y="4305300"/>
                  </a:lnTo>
                  <a:lnTo>
                    <a:pt x="1563302" y="4495800"/>
                  </a:lnTo>
                  <a:lnTo>
                    <a:pt x="1752765" y="4686300"/>
                  </a:lnTo>
                  <a:lnTo>
                    <a:pt x="1809404" y="4686300"/>
                  </a:lnTo>
                  <a:lnTo>
                    <a:pt x="1784142" y="4711700"/>
                  </a:lnTo>
                  <a:lnTo>
                    <a:pt x="1837419" y="4762500"/>
                  </a:lnTo>
                  <a:lnTo>
                    <a:pt x="1641080" y="4965700"/>
                  </a:lnTo>
                  <a:close/>
                </a:path>
                <a:path w="1974214" h="5130800">
                  <a:moveTo>
                    <a:pt x="44439" y="4292600"/>
                  </a:moveTo>
                  <a:lnTo>
                    <a:pt x="0" y="4241800"/>
                  </a:lnTo>
                  <a:lnTo>
                    <a:pt x="0" y="4216400"/>
                  </a:lnTo>
                  <a:lnTo>
                    <a:pt x="44439" y="4254500"/>
                  </a:lnTo>
                  <a:lnTo>
                    <a:pt x="81744" y="4254500"/>
                  </a:lnTo>
                  <a:lnTo>
                    <a:pt x="44439" y="4292600"/>
                  </a:lnTo>
                  <a:close/>
                </a:path>
                <a:path w="1974214" h="5130800">
                  <a:moveTo>
                    <a:pt x="523584" y="4686300"/>
                  </a:moveTo>
                  <a:lnTo>
                    <a:pt x="467054" y="4686300"/>
                  </a:lnTo>
                  <a:lnTo>
                    <a:pt x="656517" y="4495800"/>
                  </a:lnTo>
                  <a:lnTo>
                    <a:pt x="467054" y="4305300"/>
                  </a:lnTo>
                  <a:lnTo>
                    <a:pt x="535670" y="4305300"/>
                  </a:lnTo>
                  <a:lnTo>
                    <a:pt x="687240" y="4457700"/>
                  </a:lnTo>
                  <a:lnTo>
                    <a:pt x="756075" y="4457700"/>
                  </a:lnTo>
                  <a:lnTo>
                    <a:pt x="718182" y="4495800"/>
                  </a:lnTo>
                  <a:lnTo>
                    <a:pt x="743444" y="4521200"/>
                  </a:lnTo>
                  <a:lnTo>
                    <a:pt x="687785" y="4521200"/>
                  </a:lnTo>
                  <a:lnTo>
                    <a:pt x="523584" y="4686300"/>
                  </a:lnTo>
                  <a:close/>
                </a:path>
                <a:path w="1974214" h="5130800">
                  <a:moveTo>
                    <a:pt x="932423" y="4686300"/>
                  </a:moveTo>
                  <a:lnTo>
                    <a:pt x="907645" y="4686300"/>
                  </a:lnTo>
                  <a:lnTo>
                    <a:pt x="1097108" y="4495800"/>
                  </a:lnTo>
                  <a:lnTo>
                    <a:pt x="907645" y="4305300"/>
                  </a:lnTo>
                  <a:lnTo>
                    <a:pt x="941306" y="4305300"/>
                  </a:lnTo>
                  <a:lnTo>
                    <a:pt x="1127832" y="4495800"/>
                  </a:lnTo>
                  <a:lnTo>
                    <a:pt x="932423" y="4686300"/>
                  </a:lnTo>
                  <a:close/>
                </a:path>
                <a:path w="1974214" h="5130800">
                  <a:moveTo>
                    <a:pt x="1809404" y="4686300"/>
                  </a:moveTo>
                  <a:lnTo>
                    <a:pt x="1752765" y="4686300"/>
                  </a:lnTo>
                  <a:lnTo>
                    <a:pt x="1942228" y="4495800"/>
                  </a:lnTo>
                  <a:lnTo>
                    <a:pt x="1752765" y="4305300"/>
                  </a:lnTo>
                  <a:lnTo>
                    <a:pt x="1822035" y="4305300"/>
                  </a:lnTo>
                  <a:lnTo>
                    <a:pt x="1973605" y="4457700"/>
                  </a:lnTo>
                  <a:lnTo>
                    <a:pt x="1973605" y="4521200"/>
                  </a:lnTo>
                  <a:lnTo>
                    <a:pt x="1809404" y="4686300"/>
                  </a:lnTo>
                  <a:close/>
                </a:path>
                <a:path w="1974214" h="5130800">
                  <a:moveTo>
                    <a:pt x="1057123" y="5003800"/>
                  </a:moveTo>
                  <a:lnTo>
                    <a:pt x="823972" y="4762500"/>
                  </a:lnTo>
                  <a:lnTo>
                    <a:pt x="877248" y="4711700"/>
                  </a:lnTo>
                  <a:lnTo>
                    <a:pt x="687785" y="4521200"/>
                  </a:lnTo>
                  <a:lnTo>
                    <a:pt x="743444" y="4521200"/>
                  </a:lnTo>
                  <a:lnTo>
                    <a:pt x="907645" y="4686300"/>
                  </a:lnTo>
                  <a:lnTo>
                    <a:pt x="932423" y="4686300"/>
                  </a:lnTo>
                  <a:lnTo>
                    <a:pt x="854260" y="4762500"/>
                  </a:lnTo>
                  <a:lnTo>
                    <a:pt x="1056579" y="4965700"/>
                  </a:lnTo>
                  <a:lnTo>
                    <a:pt x="1097081" y="4965700"/>
                  </a:lnTo>
                  <a:lnTo>
                    <a:pt x="1057123" y="5003800"/>
                  </a:lnTo>
                  <a:close/>
                </a:path>
                <a:path w="1974214" h="5130800">
                  <a:moveTo>
                    <a:pt x="0" y="4775200"/>
                  </a:moveTo>
                  <a:lnTo>
                    <a:pt x="0" y="4737100"/>
                  </a:lnTo>
                  <a:lnTo>
                    <a:pt x="44439" y="4699000"/>
                  </a:lnTo>
                  <a:lnTo>
                    <a:pt x="70494" y="4724400"/>
                  </a:lnTo>
                  <a:lnTo>
                    <a:pt x="44439" y="4724400"/>
                  </a:lnTo>
                  <a:lnTo>
                    <a:pt x="0" y="4775200"/>
                  </a:lnTo>
                  <a:close/>
                </a:path>
                <a:path w="1974214" h="5130800">
                  <a:moveTo>
                    <a:pt x="1097081" y="4965700"/>
                  </a:moveTo>
                  <a:lnTo>
                    <a:pt x="1056579" y="4965700"/>
                  </a:lnTo>
                  <a:lnTo>
                    <a:pt x="1330151" y="4699000"/>
                  </a:lnTo>
                  <a:lnTo>
                    <a:pt x="1356205" y="4724400"/>
                  </a:lnTo>
                  <a:lnTo>
                    <a:pt x="1330151" y="4724400"/>
                  </a:lnTo>
                  <a:lnTo>
                    <a:pt x="1140688" y="4914900"/>
                  </a:lnTo>
                  <a:lnTo>
                    <a:pt x="1178580" y="4953000"/>
                  </a:lnTo>
                  <a:lnTo>
                    <a:pt x="1110400" y="4953000"/>
                  </a:lnTo>
                  <a:lnTo>
                    <a:pt x="1097081" y="4965700"/>
                  </a:lnTo>
                  <a:close/>
                </a:path>
                <a:path w="1974214" h="5130800">
                  <a:moveTo>
                    <a:pt x="102774" y="5105400"/>
                  </a:moveTo>
                  <a:lnTo>
                    <a:pt x="44439" y="5105400"/>
                  </a:lnTo>
                  <a:lnTo>
                    <a:pt x="233902" y="4914900"/>
                  </a:lnTo>
                  <a:lnTo>
                    <a:pt x="44439" y="4724400"/>
                  </a:lnTo>
                  <a:lnTo>
                    <a:pt x="70494" y="4724400"/>
                  </a:lnTo>
                  <a:lnTo>
                    <a:pt x="304984" y="4953000"/>
                  </a:lnTo>
                  <a:lnTo>
                    <a:pt x="265171" y="4953000"/>
                  </a:lnTo>
                  <a:lnTo>
                    <a:pt x="102774" y="5105400"/>
                  </a:lnTo>
                  <a:close/>
                </a:path>
                <a:path w="1974214" h="5130800">
                  <a:moveTo>
                    <a:pt x="1388594" y="5105400"/>
                  </a:moveTo>
                  <a:lnTo>
                    <a:pt x="1330150" y="5105400"/>
                  </a:lnTo>
                  <a:lnTo>
                    <a:pt x="1519614" y="4914900"/>
                  </a:lnTo>
                  <a:lnTo>
                    <a:pt x="1330151" y="4724400"/>
                  </a:lnTo>
                  <a:lnTo>
                    <a:pt x="1356205" y="4724400"/>
                  </a:lnTo>
                  <a:lnTo>
                    <a:pt x="1590695" y="4953000"/>
                  </a:lnTo>
                  <a:lnTo>
                    <a:pt x="1550991" y="4953000"/>
                  </a:lnTo>
                  <a:lnTo>
                    <a:pt x="1388594" y="5105400"/>
                  </a:lnTo>
                  <a:close/>
                </a:path>
                <a:path w="1974214" h="5130800">
                  <a:moveTo>
                    <a:pt x="318447" y="5003800"/>
                  </a:moveTo>
                  <a:lnTo>
                    <a:pt x="265171" y="4953000"/>
                  </a:lnTo>
                  <a:lnTo>
                    <a:pt x="304984" y="4953000"/>
                  </a:lnTo>
                  <a:lnTo>
                    <a:pt x="318011" y="4965700"/>
                  </a:lnTo>
                  <a:lnTo>
                    <a:pt x="355261" y="4965700"/>
                  </a:lnTo>
                  <a:lnTo>
                    <a:pt x="318447" y="5003800"/>
                  </a:lnTo>
                  <a:close/>
                </a:path>
                <a:path w="1974214" h="5130800">
                  <a:moveTo>
                    <a:pt x="1361528" y="5130800"/>
                  </a:moveTo>
                  <a:lnTo>
                    <a:pt x="1299863" y="5130800"/>
                  </a:lnTo>
                  <a:lnTo>
                    <a:pt x="1110400" y="4953000"/>
                  </a:lnTo>
                  <a:lnTo>
                    <a:pt x="1178580" y="4953000"/>
                  </a:lnTo>
                  <a:lnTo>
                    <a:pt x="1330150" y="5105400"/>
                  </a:lnTo>
                  <a:lnTo>
                    <a:pt x="1388594" y="5105400"/>
                  </a:lnTo>
                  <a:lnTo>
                    <a:pt x="1361528" y="5130800"/>
                  </a:lnTo>
                  <a:close/>
                </a:path>
                <a:path w="1974214" h="5130800">
                  <a:moveTo>
                    <a:pt x="1604267" y="5003800"/>
                  </a:moveTo>
                  <a:lnTo>
                    <a:pt x="1550991" y="4953000"/>
                  </a:lnTo>
                  <a:lnTo>
                    <a:pt x="1590695" y="4953000"/>
                  </a:lnTo>
                  <a:lnTo>
                    <a:pt x="1603722" y="4965700"/>
                  </a:lnTo>
                  <a:lnTo>
                    <a:pt x="1641080" y="4965700"/>
                  </a:lnTo>
                  <a:lnTo>
                    <a:pt x="1604267" y="5003800"/>
                  </a:lnTo>
                  <a:close/>
                </a:path>
                <a:path w="1974214" h="5130800">
                  <a:moveTo>
                    <a:pt x="75708" y="5130800"/>
                  </a:moveTo>
                  <a:lnTo>
                    <a:pt x="14043" y="5130800"/>
                  </a:lnTo>
                  <a:lnTo>
                    <a:pt x="0" y="5118100"/>
                  </a:lnTo>
                  <a:lnTo>
                    <a:pt x="0" y="5067300"/>
                  </a:lnTo>
                  <a:lnTo>
                    <a:pt x="44439" y="5105400"/>
                  </a:lnTo>
                  <a:lnTo>
                    <a:pt x="102774" y="5105400"/>
                  </a:lnTo>
                  <a:lnTo>
                    <a:pt x="75708" y="5130800"/>
                  </a:lnTo>
                  <a:close/>
                </a:path>
              </a:pathLst>
            </a:custGeom>
            <a:solidFill>
              <a:srgbClr val="FAF4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5144044"/>
              <a:ext cx="1973580" cy="5142865"/>
            </a:xfrm>
            <a:custGeom>
              <a:avLst/>
              <a:gdLst/>
              <a:ahLst/>
              <a:cxnLst/>
              <a:rect l="l" t="t" r="r" b="b"/>
              <a:pathLst>
                <a:path w="1973580" h="5142865">
                  <a:moveTo>
                    <a:pt x="402338" y="987190"/>
                  </a:moveTo>
                  <a:lnTo>
                    <a:pt x="0" y="987190"/>
                  </a:lnTo>
                  <a:lnTo>
                    <a:pt x="0" y="965291"/>
                  </a:lnTo>
                  <a:lnTo>
                    <a:pt x="380548" y="965291"/>
                  </a:lnTo>
                  <a:lnTo>
                    <a:pt x="380548" y="306692"/>
                  </a:lnTo>
                  <a:lnTo>
                    <a:pt x="0" y="306692"/>
                  </a:lnTo>
                  <a:lnTo>
                    <a:pt x="0" y="284902"/>
                  </a:lnTo>
                  <a:lnTo>
                    <a:pt x="402338" y="284902"/>
                  </a:lnTo>
                  <a:lnTo>
                    <a:pt x="402338" y="987190"/>
                  </a:lnTo>
                  <a:close/>
                </a:path>
                <a:path w="1973580" h="5142865">
                  <a:moveTo>
                    <a:pt x="336423" y="921166"/>
                  </a:moveTo>
                  <a:lnTo>
                    <a:pt x="0" y="921166"/>
                  </a:lnTo>
                  <a:lnTo>
                    <a:pt x="0" y="899485"/>
                  </a:lnTo>
                  <a:lnTo>
                    <a:pt x="314634" y="899485"/>
                  </a:lnTo>
                  <a:lnTo>
                    <a:pt x="314634" y="372715"/>
                  </a:lnTo>
                  <a:lnTo>
                    <a:pt x="0" y="372715"/>
                  </a:lnTo>
                  <a:lnTo>
                    <a:pt x="0" y="350925"/>
                  </a:lnTo>
                  <a:lnTo>
                    <a:pt x="336423" y="350925"/>
                  </a:lnTo>
                  <a:lnTo>
                    <a:pt x="336423" y="921166"/>
                  </a:lnTo>
                  <a:close/>
                </a:path>
                <a:path w="1973580" h="5142865">
                  <a:moveTo>
                    <a:pt x="163194" y="748046"/>
                  </a:moveTo>
                  <a:lnTo>
                    <a:pt x="0" y="748046"/>
                  </a:lnTo>
                  <a:lnTo>
                    <a:pt x="0" y="524155"/>
                  </a:lnTo>
                  <a:lnTo>
                    <a:pt x="163194" y="524155"/>
                  </a:lnTo>
                  <a:lnTo>
                    <a:pt x="163194" y="748046"/>
                  </a:lnTo>
                  <a:close/>
                </a:path>
                <a:path w="1973580" h="5142865">
                  <a:moveTo>
                    <a:pt x="687349" y="158303"/>
                  </a:moveTo>
                  <a:lnTo>
                    <a:pt x="529046" y="0"/>
                  </a:lnTo>
                  <a:lnTo>
                    <a:pt x="845653" y="0"/>
                  </a:lnTo>
                  <a:lnTo>
                    <a:pt x="687349" y="158303"/>
                  </a:lnTo>
                  <a:close/>
                </a:path>
                <a:path w="1973580" h="5142865">
                  <a:moveTo>
                    <a:pt x="1688049" y="987190"/>
                  </a:moveTo>
                  <a:lnTo>
                    <a:pt x="985870" y="987190"/>
                  </a:lnTo>
                  <a:lnTo>
                    <a:pt x="985870" y="284902"/>
                  </a:lnTo>
                  <a:lnTo>
                    <a:pt x="1688049" y="284902"/>
                  </a:lnTo>
                  <a:lnTo>
                    <a:pt x="1688049" y="306692"/>
                  </a:lnTo>
                  <a:lnTo>
                    <a:pt x="1007661" y="306692"/>
                  </a:lnTo>
                  <a:lnTo>
                    <a:pt x="1007661" y="965291"/>
                  </a:lnTo>
                  <a:lnTo>
                    <a:pt x="1688049" y="965291"/>
                  </a:lnTo>
                  <a:lnTo>
                    <a:pt x="1688049" y="987190"/>
                  </a:lnTo>
                  <a:close/>
                </a:path>
                <a:path w="1973580" h="5142865">
                  <a:moveTo>
                    <a:pt x="1688049" y="965291"/>
                  </a:moveTo>
                  <a:lnTo>
                    <a:pt x="1666260" y="965291"/>
                  </a:lnTo>
                  <a:lnTo>
                    <a:pt x="1666260" y="306692"/>
                  </a:lnTo>
                  <a:lnTo>
                    <a:pt x="1688049" y="306692"/>
                  </a:lnTo>
                  <a:lnTo>
                    <a:pt x="1688049" y="965291"/>
                  </a:lnTo>
                  <a:close/>
                </a:path>
                <a:path w="1973580" h="5142865">
                  <a:moveTo>
                    <a:pt x="1622135" y="921166"/>
                  </a:moveTo>
                  <a:lnTo>
                    <a:pt x="1051785" y="921166"/>
                  </a:lnTo>
                  <a:lnTo>
                    <a:pt x="1051785" y="350925"/>
                  </a:lnTo>
                  <a:lnTo>
                    <a:pt x="1622135" y="350925"/>
                  </a:lnTo>
                  <a:lnTo>
                    <a:pt x="1622135" y="372715"/>
                  </a:lnTo>
                  <a:lnTo>
                    <a:pt x="1073575" y="372715"/>
                  </a:lnTo>
                  <a:lnTo>
                    <a:pt x="1073575" y="899485"/>
                  </a:lnTo>
                  <a:lnTo>
                    <a:pt x="1622135" y="899485"/>
                  </a:lnTo>
                  <a:lnTo>
                    <a:pt x="1622135" y="921166"/>
                  </a:lnTo>
                  <a:close/>
                </a:path>
                <a:path w="1973580" h="5142865">
                  <a:moveTo>
                    <a:pt x="1622135" y="899485"/>
                  </a:moveTo>
                  <a:lnTo>
                    <a:pt x="1600345" y="899485"/>
                  </a:lnTo>
                  <a:lnTo>
                    <a:pt x="1600345" y="372715"/>
                  </a:lnTo>
                  <a:lnTo>
                    <a:pt x="1622135" y="372715"/>
                  </a:lnTo>
                  <a:lnTo>
                    <a:pt x="1622135" y="899485"/>
                  </a:lnTo>
                  <a:close/>
                </a:path>
                <a:path w="1973580" h="5142865">
                  <a:moveTo>
                    <a:pt x="1448905" y="748046"/>
                  </a:moveTo>
                  <a:lnTo>
                    <a:pt x="1225014" y="748046"/>
                  </a:lnTo>
                  <a:lnTo>
                    <a:pt x="1225014" y="524155"/>
                  </a:lnTo>
                  <a:lnTo>
                    <a:pt x="1448905" y="524155"/>
                  </a:lnTo>
                  <a:lnTo>
                    <a:pt x="1448905" y="748046"/>
                  </a:lnTo>
                  <a:close/>
                </a:path>
                <a:path w="1973580" h="5142865">
                  <a:moveTo>
                    <a:pt x="1972952" y="1444014"/>
                  </a:moveTo>
                  <a:lnTo>
                    <a:pt x="1814648" y="1285711"/>
                  </a:lnTo>
                  <a:lnTo>
                    <a:pt x="1972952" y="1127408"/>
                  </a:lnTo>
                  <a:lnTo>
                    <a:pt x="1972952" y="1444014"/>
                  </a:lnTo>
                  <a:close/>
                </a:path>
                <a:path w="1973580" h="5142865">
                  <a:moveTo>
                    <a:pt x="687349" y="1444014"/>
                  </a:moveTo>
                  <a:lnTo>
                    <a:pt x="529046" y="1285711"/>
                  </a:lnTo>
                  <a:lnTo>
                    <a:pt x="687349" y="1127408"/>
                  </a:lnTo>
                  <a:lnTo>
                    <a:pt x="845653" y="1285711"/>
                  </a:lnTo>
                  <a:lnTo>
                    <a:pt x="687349" y="1444014"/>
                  </a:lnTo>
                  <a:close/>
                </a:path>
                <a:path w="1973580" h="5142865">
                  <a:moveTo>
                    <a:pt x="1972952" y="158303"/>
                  </a:moveTo>
                  <a:lnTo>
                    <a:pt x="1814648" y="0"/>
                  </a:lnTo>
                  <a:lnTo>
                    <a:pt x="1972952" y="0"/>
                  </a:lnTo>
                  <a:lnTo>
                    <a:pt x="1972952" y="158303"/>
                  </a:lnTo>
                  <a:close/>
                </a:path>
                <a:path w="1973580" h="5142865">
                  <a:moveTo>
                    <a:pt x="402338" y="2272792"/>
                  </a:moveTo>
                  <a:lnTo>
                    <a:pt x="0" y="2272792"/>
                  </a:lnTo>
                  <a:lnTo>
                    <a:pt x="0" y="2251002"/>
                  </a:lnTo>
                  <a:lnTo>
                    <a:pt x="380548" y="2251002"/>
                  </a:lnTo>
                  <a:lnTo>
                    <a:pt x="380548" y="1592403"/>
                  </a:lnTo>
                  <a:lnTo>
                    <a:pt x="0" y="1592403"/>
                  </a:lnTo>
                  <a:lnTo>
                    <a:pt x="0" y="1570614"/>
                  </a:lnTo>
                  <a:lnTo>
                    <a:pt x="402338" y="1570614"/>
                  </a:lnTo>
                  <a:lnTo>
                    <a:pt x="402338" y="2272792"/>
                  </a:lnTo>
                  <a:close/>
                </a:path>
                <a:path w="1973580" h="5142865">
                  <a:moveTo>
                    <a:pt x="336423" y="2206878"/>
                  </a:moveTo>
                  <a:lnTo>
                    <a:pt x="0" y="2206878"/>
                  </a:lnTo>
                  <a:lnTo>
                    <a:pt x="0" y="2185088"/>
                  </a:lnTo>
                  <a:lnTo>
                    <a:pt x="314634" y="2185088"/>
                  </a:lnTo>
                  <a:lnTo>
                    <a:pt x="314634" y="1658318"/>
                  </a:lnTo>
                  <a:lnTo>
                    <a:pt x="0" y="1658318"/>
                  </a:lnTo>
                  <a:lnTo>
                    <a:pt x="0" y="1636528"/>
                  </a:lnTo>
                  <a:lnTo>
                    <a:pt x="336423" y="1636528"/>
                  </a:lnTo>
                  <a:lnTo>
                    <a:pt x="336423" y="2206878"/>
                  </a:lnTo>
                  <a:close/>
                </a:path>
                <a:path w="1973580" h="5142865">
                  <a:moveTo>
                    <a:pt x="163194" y="2033648"/>
                  </a:moveTo>
                  <a:lnTo>
                    <a:pt x="0" y="2033648"/>
                  </a:lnTo>
                  <a:lnTo>
                    <a:pt x="0" y="1809757"/>
                  </a:lnTo>
                  <a:lnTo>
                    <a:pt x="163194" y="1809757"/>
                  </a:lnTo>
                  <a:lnTo>
                    <a:pt x="163194" y="2033648"/>
                  </a:lnTo>
                  <a:close/>
                </a:path>
                <a:path w="1973580" h="5142865">
                  <a:moveTo>
                    <a:pt x="1688049" y="2272792"/>
                  </a:moveTo>
                  <a:lnTo>
                    <a:pt x="985870" y="2272792"/>
                  </a:lnTo>
                  <a:lnTo>
                    <a:pt x="985870" y="1570614"/>
                  </a:lnTo>
                  <a:lnTo>
                    <a:pt x="1688049" y="1570614"/>
                  </a:lnTo>
                  <a:lnTo>
                    <a:pt x="1688049" y="1592403"/>
                  </a:lnTo>
                  <a:lnTo>
                    <a:pt x="1007661" y="1592403"/>
                  </a:lnTo>
                  <a:lnTo>
                    <a:pt x="1007661" y="2251002"/>
                  </a:lnTo>
                  <a:lnTo>
                    <a:pt x="1688049" y="2251002"/>
                  </a:lnTo>
                  <a:lnTo>
                    <a:pt x="1688049" y="2272792"/>
                  </a:lnTo>
                  <a:close/>
                </a:path>
                <a:path w="1973580" h="5142865">
                  <a:moveTo>
                    <a:pt x="1688049" y="2251002"/>
                  </a:moveTo>
                  <a:lnTo>
                    <a:pt x="1666260" y="2251002"/>
                  </a:lnTo>
                  <a:lnTo>
                    <a:pt x="1666260" y="1592403"/>
                  </a:lnTo>
                  <a:lnTo>
                    <a:pt x="1688049" y="1592403"/>
                  </a:lnTo>
                  <a:lnTo>
                    <a:pt x="1688049" y="2251002"/>
                  </a:lnTo>
                  <a:close/>
                </a:path>
                <a:path w="1973580" h="5142865">
                  <a:moveTo>
                    <a:pt x="1622135" y="2206878"/>
                  </a:moveTo>
                  <a:lnTo>
                    <a:pt x="1051785" y="2206878"/>
                  </a:lnTo>
                  <a:lnTo>
                    <a:pt x="1051785" y="1636528"/>
                  </a:lnTo>
                  <a:lnTo>
                    <a:pt x="1622135" y="1636528"/>
                  </a:lnTo>
                  <a:lnTo>
                    <a:pt x="1622135" y="1658318"/>
                  </a:lnTo>
                  <a:lnTo>
                    <a:pt x="1073575" y="1658318"/>
                  </a:lnTo>
                  <a:lnTo>
                    <a:pt x="1073575" y="2185088"/>
                  </a:lnTo>
                  <a:lnTo>
                    <a:pt x="1622135" y="2185088"/>
                  </a:lnTo>
                  <a:lnTo>
                    <a:pt x="1622135" y="2206878"/>
                  </a:lnTo>
                  <a:close/>
                </a:path>
                <a:path w="1973580" h="5142865">
                  <a:moveTo>
                    <a:pt x="1622135" y="2185088"/>
                  </a:moveTo>
                  <a:lnTo>
                    <a:pt x="1600345" y="2185088"/>
                  </a:lnTo>
                  <a:lnTo>
                    <a:pt x="1600345" y="1658318"/>
                  </a:lnTo>
                  <a:lnTo>
                    <a:pt x="1622135" y="1658318"/>
                  </a:lnTo>
                  <a:lnTo>
                    <a:pt x="1622135" y="2185088"/>
                  </a:lnTo>
                  <a:close/>
                </a:path>
                <a:path w="1973580" h="5142865">
                  <a:moveTo>
                    <a:pt x="1448905" y="2033648"/>
                  </a:moveTo>
                  <a:lnTo>
                    <a:pt x="1225014" y="2033648"/>
                  </a:lnTo>
                  <a:lnTo>
                    <a:pt x="1225014" y="1809757"/>
                  </a:lnTo>
                  <a:lnTo>
                    <a:pt x="1448905" y="1809757"/>
                  </a:lnTo>
                  <a:lnTo>
                    <a:pt x="1448905" y="2033648"/>
                  </a:lnTo>
                  <a:close/>
                </a:path>
                <a:path w="1973580" h="5142865">
                  <a:moveTo>
                    <a:pt x="1972952" y="2729617"/>
                  </a:moveTo>
                  <a:lnTo>
                    <a:pt x="1814648" y="2571313"/>
                  </a:lnTo>
                  <a:lnTo>
                    <a:pt x="1972952" y="2413010"/>
                  </a:lnTo>
                  <a:lnTo>
                    <a:pt x="1972952" y="2729617"/>
                  </a:lnTo>
                  <a:close/>
                </a:path>
                <a:path w="1973580" h="5142865">
                  <a:moveTo>
                    <a:pt x="687349" y="2729617"/>
                  </a:moveTo>
                  <a:lnTo>
                    <a:pt x="529046" y="2571313"/>
                  </a:lnTo>
                  <a:lnTo>
                    <a:pt x="687349" y="2413010"/>
                  </a:lnTo>
                  <a:lnTo>
                    <a:pt x="845653" y="2571313"/>
                  </a:lnTo>
                  <a:lnTo>
                    <a:pt x="687349" y="2729617"/>
                  </a:lnTo>
                  <a:close/>
                </a:path>
                <a:path w="1973580" h="5142865">
                  <a:moveTo>
                    <a:pt x="402338" y="3558504"/>
                  </a:moveTo>
                  <a:lnTo>
                    <a:pt x="0" y="3558504"/>
                  </a:lnTo>
                  <a:lnTo>
                    <a:pt x="0" y="3536714"/>
                  </a:lnTo>
                  <a:lnTo>
                    <a:pt x="380548" y="3536714"/>
                  </a:lnTo>
                  <a:lnTo>
                    <a:pt x="380548" y="2878115"/>
                  </a:lnTo>
                  <a:lnTo>
                    <a:pt x="0" y="2878115"/>
                  </a:lnTo>
                  <a:lnTo>
                    <a:pt x="0" y="2856325"/>
                  </a:lnTo>
                  <a:lnTo>
                    <a:pt x="402338" y="2856325"/>
                  </a:lnTo>
                  <a:lnTo>
                    <a:pt x="402338" y="3558504"/>
                  </a:lnTo>
                  <a:close/>
                </a:path>
                <a:path w="1973580" h="5142865">
                  <a:moveTo>
                    <a:pt x="336423" y="3492480"/>
                  </a:moveTo>
                  <a:lnTo>
                    <a:pt x="0" y="3492480"/>
                  </a:lnTo>
                  <a:lnTo>
                    <a:pt x="0" y="3470800"/>
                  </a:lnTo>
                  <a:lnTo>
                    <a:pt x="314634" y="3470800"/>
                  </a:lnTo>
                  <a:lnTo>
                    <a:pt x="314634" y="2944029"/>
                  </a:lnTo>
                  <a:lnTo>
                    <a:pt x="0" y="2944029"/>
                  </a:lnTo>
                  <a:lnTo>
                    <a:pt x="0" y="2922130"/>
                  </a:lnTo>
                  <a:lnTo>
                    <a:pt x="336423" y="2922130"/>
                  </a:lnTo>
                  <a:lnTo>
                    <a:pt x="336423" y="3492480"/>
                  </a:lnTo>
                  <a:close/>
                </a:path>
                <a:path w="1973580" h="5142865">
                  <a:moveTo>
                    <a:pt x="163194" y="3319360"/>
                  </a:moveTo>
                  <a:lnTo>
                    <a:pt x="0" y="3319360"/>
                  </a:lnTo>
                  <a:lnTo>
                    <a:pt x="0" y="3095469"/>
                  </a:lnTo>
                  <a:lnTo>
                    <a:pt x="163194" y="3095469"/>
                  </a:lnTo>
                  <a:lnTo>
                    <a:pt x="163194" y="3319360"/>
                  </a:lnTo>
                  <a:close/>
                </a:path>
                <a:path w="1973580" h="5142865">
                  <a:moveTo>
                    <a:pt x="1688049" y="3558504"/>
                  </a:moveTo>
                  <a:lnTo>
                    <a:pt x="985870" y="3558504"/>
                  </a:lnTo>
                  <a:lnTo>
                    <a:pt x="985870" y="2856325"/>
                  </a:lnTo>
                  <a:lnTo>
                    <a:pt x="1688049" y="2856325"/>
                  </a:lnTo>
                  <a:lnTo>
                    <a:pt x="1688049" y="2878115"/>
                  </a:lnTo>
                  <a:lnTo>
                    <a:pt x="1007661" y="2878115"/>
                  </a:lnTo>
                  <a:lnTo>
                    <a:pt x="1007661" y="3536714"/>
                  </a:lnTo>
                  <a:lnTo>
                    <a:pt x="1688049" y="3536714"/>
                  </a:lnTo>
                  <a:lnTo>
                    <a:pt x="1688049" y="3558504"/>
                  </a:lnTo>
                  <a:close/>
                </a:path>
                <a:path w="1973580" h="5142865">
                  <a:moveTo>
                    <a:pt x="1688049" y="3536714"/>
                  </a:moveTo>
                  <a:lnTo>
                    <a:pt x="1666260" y="3536714"/>
                  </a:lnTo>
                  <a:lnTo>
                    <a:pt x="1666260" y="2878115"/>
                  </a:lnTo>
                  <a:lnTo>
                    <a:pt x="1688049" y="2878115"/>
                  </a:lnTo>
                  <a:lnTo>
                    <a:pt x="1688049" y="3536714"/>
                  </a:lnTo>
                  <a:close/>
                </a:path>
                <a:path w="1973580" h="5142865">
                  <a:moveTo>
                    <a:pt x="1622135" y="3492480"/>
                  </a:moveTo>
                  <a:lnTo>
                    <a:pt x="1051785" y="3492480"/>
                  </a:lnTo>
                  <a:lnTo>
                    <a:pt x="1051785" y="2922130"/>
                  </a:lnTo>
                  <a:lnTo>
                    <a:pt x="1622135" y="2922130"/>
                  </a:lnTo>
                  <a:lnTo>
                    <a:pt x="1622135" y="2944029"/>
                  </a:lnTo>
                  <a:lnTo>
                    <a:pt x="1073575" y="2944029"/>
                  </a:lnTo>
                  <a:lnTo>
                    <a:pt x="1073575" y="3470800"/>
                  </a:lnTo>
                  <a:lnTo>
                    <a:pt x="1622135" y="3470800"/>
                  </a:lnTo>
                  <a:lnTo>
                    <a:pt x="1622135" y="3492480"/>
                  </a:lnTo>
                  <a:close/>
                </a:path>
                <a:path w="1973580" h="5142865">
                  <a:moveTo>
                    <a:pt x="1622135" y="3470800"/>
                  </a:moveTo>
                  <a:lnTo>
                    <a:pt x="1600345" y="3470800"/>
                  </a:lnTo>
                  <a:lnTo>
                    <a:pt x="1600345" y="2944029"/>
                  </a:lnTo>
                  <a:lnTo>
                    <a:pt x="1622135" y="2944029"/>
                  </a:lnTo>
                  <a:lnTo>
                    <a:pt x="1622135" y="3470800"/>
                  </a:lnTo>
                  <a:close/>
                </a:path>
                <a:path w="1973580" h="5142865">
                  <a:moveTo>
                    <a:pt x="1448905" y="3319360"/>
                  </a:moveTo>
                  <a:lnTo>
                    <a:pt x="1225014" y="3319360"/>
                  </a:lnTo>
                  <a:lnTo>
                    <a:pt x="1225014" y="3095469"/>
                  </a:lnTo>
                  <a:lnTo>
                    <a:pt x="1448905" y="3095469"/>
                  </a:lnTo>
                  <a:lnTo>
                    <a:pt x="1448905" y="3319360"/>
                  </a:lnTo>
                  <a:close/>
                </a:path>
                <a:path w="1973580" h="5142865">
                  <a:moveTo>
                    <a:pt x="1972952" y="4015328"/>
                  </a:moveTo>
                  <a:lnTo>
                    <a:pt x="1814648" y="3857025"/>
                  </a:lnTo>
                  <a:lnTo>
                    <a:pt x="1972952" y="3698721"/>
                  </a:lnTo>
                  <a:lnTo>
                    <a:pt x="1972952" y="4015328"/>
                  </a:lnTo>
                  <a:close/>
                </a:path>
                <a:path w="1973580" h="5142865">
                  <a:moveTo>
                    <a:pt x="687349" y="4015328"/>
                  </a:moveTo>
                  <a:lnTo>
                    <a:pt x="529046" y="3857025"/>
                  </a:lnTo>
                  <a:lnTo>
                    <a:pt x="687349" y="3698721"/>
                  </a:lnTo>
                  <a:lnTo>
                    <a:pt x="845653" y="3857025"/>
                  </a:lnTo>
                  <a:lnTo>
                    <a:pt x="687349" y="4015328"/>
                  </a:lnTo>
                  <a:close/>
                </a:path>
                <a:path w="1973580" h="5142865">
                  <a:moveTo>
                    <a:pt x="402338" y="4844106"/>
                  </a:moveTo>
                  <a:lnTo>
                    <a:pt x="0" y="4844106"/>
                  </a:lnTo>
                  <a:lnTo>
                    <a:pt x="0" y="4822317"/>
                  </a:lnTo>
                  <a:lnTo>
                    <a:pt x="380548" y="4822317"/>
                  </a:lnTo>
                  <a:lnTo>
                    <a:pt x="380548" y="4163718"/>
                  </a:lnTo>
                  <a:lnTo>
                    <a:pt x="0" y="4163718"/>
                  </a:lnTo>
                  <a:lnTo>
                    <a:pt x="0" y="4141927"/>
                  </a:lnTo>
                  <a:lnTo>
                    <a:pt x="402338" y="4141927"/>
                  </a:lnTo>
                  <a:lnTo>
                    <a:pt x="402338" y="4844106"/>
                  </a:lnTo>
                  <a:close/>
                </a:path>
                <a:path w="1973580" h="5142865">
                  <a:moveTo>
                    <a:pt x="336423" y="4778192"/>
                  </a:moveTo>
                  <a:lnTo>
                    <a:pt x="0" y="4778192"/>
                  </a:lnTo>
                  <a:lnTo>
                    <a:pt x="0" y="4756402"/>
                  </a:lnTo>
                  <a:lnTo>
                    <a:pt x="314634" y="4756402"/>
                  </a:lnTo>
                  <a:lnTo>
                    <a:pt x="314634" y="4229632"/>
                  </a:lnTo>
                  <a:lnTo>
                    <a:pt x="0" y="4229632"/>
                  </a:lnTo>
                  <a:lnTo>
                    <a:pt x="0" y="4207842"/>
                  </a:lnTo>
                  <a:lnTo>
                    <a:pt x="336423" y="4207842"/>
                  </a:lnTo>
                  <a:lnTo>
                    <a:pt x="336423" y="4778192"/>
                  </a:lnTo>
                  <a:close/>
                </a:path>
                <a:path w="1973580" h="5142865">
                  <a:moveTo>
                    <a:pt x="163194" y="4604962"/>
                  </a:moveTo>
                  <a:lnTo>
                    <a:pt x="0" y="4604962"/>
                  </a:lnTo>
                  <a:lnTo>
                    <a:pt x="0" y="4381071"/>
                  </a:lnTo>
                  <a:lnTo>
                    <a:pt x="163194" y="4381071"/>
                  </a:lnTo>
                  <a:lnTo>
                    <a:pt x="163194" y="4604962"/>
                  </a:lnTo>
                  <a:close/>
                </a:path>
                <a:path w="1973580" h="5142865">
                  <a:moveTo>
                    <a:pt x="1688049" y="4844106"/>
                  </a:moveTo>
                  <a:lnTo>
                    <a:pt x="985870" y="4844106"/>
                  </a:lnTo>
                  <a:lnTo>
                    <a:pt x="985870" y="4141927"/>
                  </a:lnTo>
                  <a:lnTo>
                    <a:pt x="1688049" y="4141927"/>
                  </a:lnTo>
                  <a:lnTo>
                    <a:pt x="1688049" y="4163718"/>
                  </a:lnTo>
                  <a:lnTo>
                    <a:pt x="1007661" y="4163718"/>
                  </a:lnTo>
                  <a:lnTo>
                    <a:pt x="1007661" y="4822317"/>
                  </a:lnTo>
                  <a:lnTo>
                    <a:pt x="1688049" y="4822317"/>
                  </a:lnTo>
                  <a:lnTo>
                    <a:pt x="1688049" y="4844106"/>
                  </a:lnTo>
                  <a:close/>
                </a:path>
                <a:path w="1973580" h="5142865">
                  <a:moveTo>
                    <a:pt x="1688049" y="4822317"/>
                  </a:moveTo>
                  <a:lnTo>
                    <a:pt x="1666260" y="4822317"/>
                  </a:lnTo>
                  <a:lnTo>
                    <a:pt x="1666260" y="4163718"/>
                  </a:lnTo>
                  <a:lnTo>
                    <a:pt x="1688049" y="4163718"/>
                  </a:lnTo>
                  <a:lnTo>
                    <a:pt x="1688049" y="4822317"/>
                  </a:lnTo>
                  <a:close/>
                </a:path>
                <a:path w="1973580" h="5142865">
                  <a:moveTo>
                    <a:pt x="1622135" y="4778192"/>
                  </a:moveTo>
                  <a:lnTo>
                    <a:pt x="1051785" y="4778192"/>
                  </a:lnTo>
                  <a:lnTo>
                    <a:pt x="1051785" y="4207842"/>
                  </a:lnTo>
                  <a:lnTo>
                    <a:pt x="1622135" y="4207842"/>
                  </a:lnTo>
                  <a:lnTo>
                    <a:pt x="1622135" y="4229632"/>
                  </a:lnTo>
                  <a:lnTo>
                    <a:pt x="1073575" y="4229632"/>
                  </a:lnTo>
                  <a:lnTo>
                    <a:pt x="1073575" y="4756402"/>
                  </a:lnTo>
                  <a:lnTo>
                    <a:pt x="1622135" y="4756402"/>
                  </a:lnTo>
                  <a:lnTo>
                    <a:pt x="1622135" y="4778192"/>
                  </a:lnTo>
                  <a:close/>
                </a:path>
                <a:path w="1973580" h="5142865">
                  <a:moveTo>
                    <a:pt x="1622135" y="4756402"/>
                  </a:moveTo>
                  <a:lnTo>
                    <a:pt x="1600345" y="4756402"/>
                  </a:lnTo>
                  <a:lnTo>
                    <a:pt x="1600345" y="4229632"/>
                  </a:lnTo>
                  <a:lnTo>
                    <a:pt x="1622135" y="4229632"/>
                  </a:lnTo>
                  <a:lnTo>
                    <a:pt x="1622135" y="4756402"/>
                  </a:lnTo>
                  <a:close/>
                </a:path>
                <a:path w="1973580" h="5142865">
                  <a:moveTo>
                    <a:pt x="1448905" y="4604962"/>
                  </a:moveTo>
                  <a:lnTo>
                    <a:pt x="1225014" y="4604962"/>
                  </a:lnTo>
                  <a:lnTo>
                    <a:pt x="1225014" y="4381071"/>
                  </a:lnTo>
                  <a:lnTo>
                    <a:pt x="1448905" y="4381071"/>
                  </a:lnTo>
                  <a:lnTo>
                    <a:pt x="1448905" y="4604962"/>
                  </a:lnTo>
                  <a:close/>
                </a:path>
                <a:path w="1973580" h="5142865">
                  <a:moveTo>
                    <a:pt x="1972952" y="5142627"/>
                  </a:moveTo>
                  <a:lnTo>
                    <a:pt x="1814648" y="5142627"/>
                  </a:lnTo>
                  <a:lnTo>
                    <a:pt x="1972952" y="4984324"/>
                  </a:lnTo>
                  <a:lnTo>
                    <a:pt x="1972952" y="5142627"/>
                  </a:lnTo>
                  <a:close/>
                </a:path>
                <a:path w="1973580" h="5142865">
                  <a:moveTo>
                    <a:pt x="845653" y="5142627"/>
                  </a:moveTo>
                  <a:lnTo>
                    <a:pt x="529046" y="5142627"/>
                  </a:lnTo>
                  <a:lnTo>
                    <a:pt x="687349" y="4984324"/>
                  </a:lnTo>
                  <a:lnTo>
                    <a:pt x="845653" y="5142627"/>
                  </a:lnTo>
                  <a:close/>
                </a:path>
              </a:pathLst>
            </a:custGeom>
            <a:solidFill>
              <a:srgbClr val="B94A2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5144044"/>
              <a:ext cx="1974214" cy="5130800"/>
            </a:xfrm>
            <a:custGeom>
              <a:avLst/>
              <a:gdLst/>
              <a:ahLst/>
              <a:cxnLst/>
              <a:rect l="l" t="t" r="r" b="b"/>
              <a:pathLst>
                <a:path w="1974214" h="5130800">
                  <a:moveTo>
                    <a:pt x="0" y="63500"/>
                  </a:moveTo>
                  <a:lnTo>
                    <a:pt x="0" y="12700"/>
                  </a:lnTo>
                  <a:lnTo>
                    <a:pt x="13606" y="0"/>
                  </a:lnTo>
                  <a:lnTo>
                    <a:pt x="75272" y="0"/>
                  </a:lnTo>
                  <a:lnTo>
                    <a:pt x="102322" y="25400"/>
                  </a:lnTo>
                  <a:lnTo>
                    <a:pt x="44439" y="25400"/>
                  </a:lnTo>
                  <a:lnTo>
                    <a:pt x="0" y="63500"/>
                  </a:lnTo>
                  <a:close/>
                </a:path>
                <a:path w="1974214" h="5130800">
                  <a:moveTo>
                    <a:pt x="1178580" y="177800"/>
                  </a:moveTo>
                  <a:lnTo>
                    <a:pt x="1109855" y="177800"/>
                  </a:lnTo>
                  <a:lnTo>
                    <a:pt x="1299318" y="0"/>
                  </a:lnTo>
                  <a:lnTo>
                    <a:pt x="1360983" y="0"/>
                  </a:lnTo>
                  <a:lnTo>
                    <a:pt x="1388034" y="25400"/>
                  </a:lnTo>
                  <a:lnTo>
                    <a:pt x="1330150" y="25400"/>
                  </a:lnTo>
                  <a:lnTo>
                    <a:pt x="1178580" y="177800"/>
                  </a:lnTo>
                  <a:close/>
                </a:path>
                <a:path w="1974214" h="5130800">
                  <a:moveTo>
                    <a:pt x="70603" y="406400"/>
                  </a:moveTo>
                  <a:lnTo>
                    <a:pt x="44439" y="406400"/>
                  </a:lnTo>
                  <a:lnTo>
                    <a:pt x="233902" y="215900"/>
                  </a:lnTo>
                  <a:lnTo>
                    <a:pt x="44439" y="25400"/>
                  </a:lnTo>
                  <a:lnTo>
                    <a:pt x="102322" y="25400"/>
                  </a:lnTo>
                  <a:lnTo>
                    <a:pt x="264626" y="177800"/>
                  </a:lnTo>
                  <a:lnTo>
                    <a:pt x="305093" y="177800"/>
                  </a:lnTo>
                  <a:lnTo>
                    <a:pt x="70603" y="406400"/>
                  </a:lnTo>
                  <a:close/>
                </a:path>
                <a:path w="1974214" h="5130800">
                  <a:moveTo>
                    <a:pt x="1356205" y="406400"/>
                  </a:moveTo>
                  <a:lnTo>
                    <a:pt x="1330150" y="406400"/>
                  </a:lnTo>
                  <a:lnTo>
                    <a:pt x="1519613" y="215900"/>
                  </a:lnTo>
                  <a:lnTo>
                    <a:pt x="1330150" y="25400"/>
                  </a:lnTo>
                  <a:lnTo>
                    <a:pt x="1388034" y="25400"/>
                  </a:lnTo>
                  <a:lnTo>
                    <a:pt x="1550337" y="177800"/>
                  </a:lnTo>
                  <a:lnTo>
                    <a:pt x="1590695" y="177800"/>
                  </a:lnTo>
                  <a:lnTo>
                    <a:pt x="1356205" y="406400"/>
                  </a:lnTo>
                  <a:close/>
                </a:path>
                <a:path w="1974214" h="5130800">
                  <a:moveTo>
                    <a:pt x="305093" y="177800"/>
                  </a:moveTo>
                  <a:lnTo>
                    <a:pt x="264626" y="177800"/>
                  </a:lnTo>
                  <a:lnTo>
                    <a:pt x="317902" y="127000"/>
                  </a:lnTo>
                  <a:lnTo>
                    <a:pt x="354716" y="165100"/>
                  </a:lnTo>
                  <a:lnTo>
                    <a:pt x="318120" y="165100"/>
                  </a:lnTo>
                  <a:lnTo>
                    <a:pt x="305093" y="177800"/>
                  </a:lnTo>
                  <a:close/>
                </a:path>
                <a:path w="1974214" h="5130800">
                  <a:moveTo>
                    <a:pt x="743429" y="609600"/>
                  </a:moveTo>
                  <a:lnTo>
                    <a:pt x="687240" y="609600"/>
                  </a:lnTo>
                  <a:lnTo>
                    <a:pt x="876703" y="419100"/>
                  </a:lnTo>
                  <a:lnTo>
                    <a:pt x="823427" y="368300"/>
                  </a:lnTo>
                  <a:lnTo>
                    <a:pt x="1056578" y="127000"/>
                  </a:lnTo>
                  <a:lnTo>
                    <a:pt x="1096536" y="165100"/>
                  </a:lnTo>
                  <a:lnTo>
                    <a:pt x="1056579" y="165100"/>
                  </a:lnTo>
                  <a:lnTo>
                    <a:pt x="854260" y="368300"/>
                  </a:lnTo>
                  <a:lnTo>
                    <a:pt x="932423" y="444500"/>
                  </a:lnTo>
                  <a:lnTo>
                    <a:pt x="907536" y="444500"/>
                  </a:lnTo>
                  <a:lnTo>
                    <a:pt x="743429" y="609600"/>
                  </a:lnTo>
                  <a:close/>
                </a:path>
                <a:path w="1974214" h="5130800">
                  <a:moveTo>
                    <a:pt x="1590695" y="177800"/>
                  </a:moveTo>
                  <a:lnTo>
                    <a:pt x="1550337" y="177800"/>
                  </a:lnTo>
                  <a:lnTo>
                    <a:pt x="1603614" y="127000"/>
                  </a:lnTo>
                  <a:lnTo>
                    <a:pt x="1640427" y="165100"/>
                  </a:lnTo>
                  <a:lnTo>
                    <a:pt x="1603722" y="165100"/>
                  </a:lnTo>
                  <a:lnTo>
                    <a:pt x="1590695" y="177800"/>
                  </a:lnTo>
                  <a:close/>
                </a:path>
                <a:path w="1974214" h="5130800">
                  <a:moveTo>
                    <a:pt x="343808" y="1117600"/>
                  </a:moveTo>
                  <a:lnTo>
                    <a:pt x="318120" y="1117600"/>
                  </a:lnTo>
                  <a:lnTo>
                    <a:pt x="520439" y="914400"/>
                  </a:lnTo>
                  <a:lnTo>
                    <a:pt x="246867" y="635000"/>
                  </a:lnTo>
                  <a:lnTo>
                    <a:pt x="520439" y="368300"/>
                  </a:lnTo>
                  <a:lnTo>
                    <a:pt x="318120" y="165100"/>
                  </a:lnTo>
                  <a:lnTo>
                    <a:pt x="354716" y="165100"/>
                  </a:lnTo>
                  <a:lnTo>
                    <a:pt x="551054" y="368300"/>
                  </a:lnTo>
                  <a:lnTo>
                    <a:pt x="497777" y="419100"/>
                  </a:lnTo>
                  <a:lnTo>
                    <a:pt x="523039" y="444500"/>
                  </a:lnTo>
                  <a:lnTo>
                    <a:pt x="467163" y="444500"/>
                  </a:lnTo>
                  <a:lnTo>
                    <a:pt x="277700" y="635000"/>
                  </a:lnTo>
                  <a:lnTo>
                    <a:pt x="467054" y="825500"/>
                  </a:lnTo>
                  <a:lnTo>
                    <a:pt x="524844" y="825500"/>
                  </a:lnTo>
                  <a:lnTo>
                    <a:pt x="497778" y="850900"/>
                  </a:lnTo>
                  <a:lnTo>
                    <a:pt x="551054" y="914400"/>
                  </a:lnTo>
                  <a:lnTo>
                    <a:pt x="343808" y="1117600"/>
                  </a:lnTo>
                  <a:close/>
                </a:path>
                <a:path w="1974214" h="5130800">
                  <a:moveTo>
                    <a:pt x="1330151" y="431800"/>
                  </a:moveTo>
                  <a:lnTo>
                    <a:pt x="1056579" y="165100"/>
                  </a:lnTo>
                  <a:lnTo>
                    <a:pt x="1096536" y="165100"/>
                  </a:lnTo>
                  <a:lnTo>
                    <a:pt x="1109855" y="177800"/>
                  </a:lnTo>
                  <a:lnTo>
                    <a:pt x="1178580" y="177800"/>
                  </a:lnTo>
                  <a:lnTo>
                    <a:pt x="1140688" y="215900"/>
                  </a:lnTo>
                  <a:lnTo>
                    <a:pt x="1330150" y="406400"/>
                  </a:lnTo>
                  <a:lnTo>
                    <a:pt x="1356205" y="406400"/>
                  </a:lnTo>
                  <a:lnTo>
                    <a:pt x="1330151" y="431800"/>
                  </a:lnTo>
                  <a:close/>
                </a:path>
                <a:path w="1974214" h="5130800">
                  <a:moveTo>
                    <a:pt x="1630173" y="1117600"/>
                  </a:moveTo>
                  <a:lnTo>
                    <a:pt x="1603722" y="1117600"/>
                  </a:lnTo>
                  <a:lnTo>
                    <a:pt x="1806042" y="914400"/>
                  </a:lnTo>
                  <a:lnTo>
                    <a:pt x="1532470" y="635000"/>
                  </a:lnTo>
                  <a:lnTo>
                    <a:pt x="1806042" y="368300"/>
                  </a:lnTo>
                  <a:lnTo>
                    <a:pt x="1603722" y="165100"/>
                  </a:lnTo>
                  <a:lnTo>
                    <a:pt x="1640427" y="165100"/>
                  </a:lnTo>
                  <a:lnTo>
                    <a:pt x="1836765" y="368300"/>
                  </a:lnTo>
                  <a:lnTo>
                    <a:pt x="1783489" y="419100"/>
                  </a:lnTo>
                  <a:lnTo>
                    <a:pt x="1808751" y="444500"/>
                  </a:lnTo>
                  <a:lnTo>
                    <a:pt x="1752765" y="444500"/>
                  </a:lnTo>
                  <a:lnTo>
                    <a:pt x="1563302" y="635000"/>
                  </a:lnTo>
                  <a:lnTo>
                    <a:pt x="1752765" y="825500"/>
                  </a:lnTo>
                  <a:lnTo>
                    <a:pt x="1811208" y="825500"/>
                  </a:lnTo>
                  <a:lnTo>
                    <a:pt x="1784142" y="850900"/>
                  </a:lnTo>
                  <a:lnTo>
                    <a:pt x="1837419" y="914400"/>
                  </a:lnTo>
                  <a:lnTo>
                    <a:pt x="1630173" y="1117600"/>
                  </a:lnTo>
                  <a:close/>
                </a:path>
                <a:path w="1974214" h="5130800">
                  <a:moveTo>
                    <a:pt x="44548" y="431800"/>
                  </a:moveTo>
                  <a:lnTo>
                    <a:pt x="0" y="393700"/>
                  </a:lnTo>
                  <a:lnTo>
                    <a:pt x="0" y="355600"/>
                  </a:lnTo>
                  <a:lnTo>
                    <a:pt x="44439" y="406400"/>
                  </a:lnTo>
                  <a:lnTo>
                    <a:pt x="70603" y="406400"/>
                  </a:lnTo>
                  <a:lnTo>
                    <a:pt x="44548" y="431800"/>
                  </a:lnTo>
                  <a:close/>
                </a:path>
                <a:path w="1974214" h="5130800">
                  <a:moveTo>
                    <a:pt x="524844" y="825500"/>
                  </a:moveTo>
                  <a:lnTo>
                    <a:pt x="467054" y="825500"/>
                  </a:lnTo>
                  <a:lnTo>
                    <a:pt x="656517" y="635000"/>
                  </a:lnTo>
                  <a:lnTo>
                    <a:pt x="467163" y="444500"/>
                  </a:lnTo>
                  <a:lnTo>
                    <a:pt x="523039" y="444500"/>
                  </a:lnTo>
                  <a:lnTo>
                    <a:pt x="687240" y="609600"/>
                  </a:lnTo>
                  <a:lnTo>
                    <a:pt x="743429" y="609600"/>
                  </a:lnTo>
                  <a:lnTo>
                    <a:pt x="718182" y="635000"/>
                  </a:lnTo>
                  <a:lnTo>
                    <a:pt x="756053" y="673100"/>
                  </a:lnTo>
                  <a:lnTo>
                    <a:pt x="687240" y="673100"/>
                  </a:lnTo>
                  <a:lnTo>
                    <a:pt x="524844" y="825500"/>
                  </a:lnTo>
                  <a:close/>
                </a:path>
                <a:path w="1974214" h="5130800">
                  <a:moveTo>
                    <a:pt x="941306" y="825500"/>
                  </a:moveTo>
                  <a:lnTo>
                    <a:pt x="907536" y="825500"/>
                  </a:lnTo>
                  <a:lnTo>
                    <a:pt x="1096999" y="635000"/>
                  </a:lnTo>
                  <a:lnTo>
                    <a:pt x="907536" y="444500"/>
                  </a:lnTo>
                  <a:lnTo>
                    <a:pt x="932423" y="444500"/>
                  </a:lnTo>
                  <a:lnTo>
                    <a:pt x="1127832" y="635000"/>
                  </a:lnTo>
                  <a:lnTo>
                    <a:pt x="941306" y="825500"/>
                  </a:lnTo>
                  <a:close/>
                </a:path>
                <a:path w="1974214" h="5130800">
                  <a:moveTo>
                    <a:pt x="1811208" y="825500"/>
                  </a:moveTo>
                  <a:lnTo>
                    <a:pt x="1752765" y="825500"/>
                  </a:lnTo>
                  <a:lnTo>
                    <a:pt x="1942228" y="635000"/>
                  </a:lnTo>
                  <a:lnTo>
                    <a:pt x="1752765" y="444500"/>
                  </a:lnTo>
                  <a:lnTo>
                    <a:pt x="1808751" y="444500"/>
                  </a:lnTo>
                  <a:lnTo>
                    <a:pt x="1972952" y="609600"/>
                  </a:lnTo>
                  <a:lnTo>
                    <a:pt x="1973605" y="609600"/>
                  </a:lnTo>
                  <a:lnTo>
                    <a:pt x="1973605" y="673100"/>
                  </a:lnTo>
                  <a:lnTo>
                    <a:pt x="1811208" y="825500"/>
                  </a:lnTo>
                  <a:close/>
                </a:path>
                <a:path w="1974214" h="5130800">
                  <a:moveTo>
                    <a:pt x="1056579" y="1143000"/>
                  </a:moveTo>
                  <a:lnTo>
                    <a:pt x="823427" y="914400"/>
                  </a:lnTo>
                  <a:lnTo>
                    <a:pt x="876704" y="850900"/>
                  </a:lnTo>
                  <a:lnTo>
                    <a:pt x="687240" y="673100"/>
                  </a:lnTo>
                  <a:lnTo>
                    <a:pt x="756053" y="673100"/>
                  </a:lnTo>
                  <a:lnTo>
                    <a:pt x="907536" y="825500"/>
                  </a:lnTo>
                  <a:lnTo>
                    <a:pt x="941306" y="825500"/>
                  </a:lnTo>
                  <a:lnTo>
                    <a:pt x="854260" y="914400"/>
                  </a:lnTo>
                  <a:lnTo>
                    <a:pt x="1056579" y="1117600"/>
                  </a:lnTo>
                  <a:lnTo>
                    <a:pt x="1083217" y="1117600"/>
                  </a:lnTo>
                  <a:lnTo>
                    <a:pt x="1056579" y="1143000"/>
                  </a:lnTo>
                  <a:close/>
                </a:path>
                <a:path w="1974214" h="5130800">
                  <a:moveTo>
                    <a:pt x="0" y="914400"/>
                  </a:moveTo>
                  <a:lnTo>
                    <a:pt x="0" y="889000"/>
                  </a:lnTo>
                  <a:lnTo>
                    <a:pt x="44548" y="838200"/>
                  </a:lnTo>
                  <a:lnTo>
                    <a:pt x="69418" y="863600"/>
                  </a:lnTo>
                  <a:lnTo>
                    <a:pt x="44439" y="863600"/>
                  </a:lnTo>
                  <a:lnTo>
                    <a:pt x="0" y="914400"/>
                  </a:lnTo>
                  <a:close/>
                </a:path>
                <a:path w="1974214" h="5130800">
                  <a:moveTo>
                    <a:pt x="1083217" y="1117600"/>
                  </a:moveTo>
                  <a:lnTo>
                    <a:pt x="1056579" y="1117600"/>
                  </a:lnTo>
                  <a:lnTo>
                    <a:pt x="1330151" y="838200"/>
                  </a:lnTo>
                  <a:lnTo>
                    <a:pt x="1355021" y="863600"/>
                  </a:lnTo>
                  <a:lnTo>
                    <a:pt x="1330151" y="863600"/>
                  </a:lnTo>
                  <a:lnTo>
                    <a:pt x="1140688" y="1054100"/>
                  </a:lnTo>
                  <a:lnTo>
                    <a:pt x="1178580" y="1092200"/>
                  </a:lnTo>
                  <a:lnTo>
                    <a:pt x="1109855" y="1092200"/>
                  </a:lnTo>
                  <a:lnTo>
                    <a:pt x="1083217" y="1117600"/>
                  </a:lnTo>
                  <a:close/>
                </a:path>
                <a:path w="1974214" h="5130800">
                  <a:moveTo>
                    <a:pt x="113056" y="1244600"/>
                  </a:moveTo>
                  <a:lnTo>
                    <a:pt x="44439" y="1244600"/>
                  </a:lnTo>
                  <a:lnTo>
                    <a:pt x="233902" y="1054100"/>
                  </a:lnTo>
                  <a:lnTo>
                    <a:pt x="44439" y="863600"/>
                  </a:lnTo>
                  <a:lnTo>
                    <a:pt x="69418" y="863600"/>
                  </a:lnTo>
                  <a:lnTo>
                    <a:pt x="293250" y="1092200"/>
                  </a:lnTo>
                  <a:lnTo>
                    <a:pt x="264626" y="1092200"/>
                  </a:lnTo>
                  <a:lnTo>
                    <a:pt x="113056" y="1244600"/>
                  </a:lnTo>
                  <a:close/>
                </a:path>
                <a:path w="1974214" h="5130800">
                  <a:moveTo>
                    <a:pt x="1399420" y="1244600"/>
                  </a:moveTo>
                  <a:lnTo>
                    <a:pt x="1330150" y="1244600"/>
                  </a:lnTo>
                  <a:lnTo>
                    <a:pt x="1519614" y="1054100"/>
                  </a:lnTo>
                  <a:lnTo>
                    <a:pt x="1330151" y="863600"/>
                  </a:lnTo>
                  <a:lnTo>
                    <a:pt x="1355021" y="863600"/>
                  </a:lnTo>
                  <a:lnTo>
                    <a:pt x="1578852" y="1092200"/>
                  </a:lnTo>
                  <a:lnTo>
                    <a:pt x="1550991" y="1092200"/>
                  </a:lnTo>
                  <a:lnTo>
                    <a:pt x="1399420" y="1244600"/>
                  </a:lnTo>
                  <a:close/>
                </a:path>
                <a:path w="1974214" h="5130800">
                  <a:moveTo>
                    <a:pt x="317903" y="1143000"/>
                  </a:moveTo>
                  <a:lnTo>
                    <a:pt x="264626" y="1092200"/>
                  </a:lnTo>
                  <a:lnTo>
                    <a:pt x="293250" y="1092200"/>
                  </a:lnTo>
                  <a:lnTo>
                    <a:pt x="318120" y="1117600"/>
                  </a:lnTo>
                  <a:lnTo>
                    <a:pt x="343808" y="1117600"/>
                  </a:lnTo>
                  <a:lnTo>
                    <a:pt x="317903" y="1143000"/>
                  </a:lnTo>
                  <a:close/>
                </a:path>
                <a:path w="1974214" h="5130800">
                  <a:moveTo>
                    <a:pt x="1165949" y="1473200"/>
                  </a:moveTo>
                  <a:lnTo>
                    <a:pt x="1109855" y="1473200"/>
                  </a:lnTo>
                  <a:lnTo>
                    <a:pt x="1299318" y="1282700"/>
                  </a:lnTo>
                  <a:lnTo>
                    <a:pt x="1109855" y="1092200"/>
                  </a:lnTo>
                  <a:lnTo>
                    <a:pt x="1178580" y="1092200"/>
                  </a:lnTo>
                  <a:lnTo>
                    <a:pt x="1330150" y="1244600"/>
                  </a:lnTo>
                  <a:lnTo>
                    <a:pt x="1399420" y="1244600"/>
                  </a:lnTo>
                  <a:lnTo>
                    <a:pt x="1361528" y="1282700"/>
                  </a:lnTo>
                  <a:lnTo>
                    <a:pt x="1386789" y="1308100"/>
                  </a:lnTo>
                  <a:lnTo>
                    <a:pt x="1330151" y="1308100"/>
                  </a:lnTo>
                  <a:lnTo>
                    <a:pt x="1165949" y="1473200"/>
                  </a:lnTo>
                  <a:close/>
                </a:path>
                <a:path w="1974214" h="5130800">
                  <a:moveTo>
                    <a:pt x="1604267" y="1143000"/>
                  </a:moveTo>
                  <a:lnTo>
                    <a:pt x="1550991" y="1092200"/>
                  </a:lnTo>
                  <a:lnTo>
                    <a:pt x="1578852" y="1092200"/>
                  </a:lnTo>
                  <a:lnTo>
                    <a:pt x="1603722" y="1117600"/>
                  </a:lnTo>
                  <a:lnTo>
                    <a:pt x="1630173" y="1117600"/>
                  </a:lnTo>
                  <a:lnTo>
                    <a:pt x="1604267" y="1143000"/>
                  </a:lnTo>
                  <a:close/>
                </a:path>
                <a:path w="1974214" h="5130800">
                  <a:moveTo>
                    <a:pt x="0" y="1358900"/>
                  </a:moveTo>
                  <a:lnTo>
                    <a:pt x="0" y="1295400"/>
                  </a:lnTo>
                  <a:lnTo>
                    <a:pt x="13715" y="1282700"/>
                  </a:lnTo>
                  <a:lnTo>
                    <a:pt x="0" y="1270000"/>
                  </a:lnTo>
                  <a:lnTo>
                    <a:pt x="0" y="1206500"/>
                  </a:lnTo>
                  <a:lnTo>
                    <a:pt x="44439" y="1244600"/>
                  </a:lnTo>
                  <a:lnTo>
                    <a:pt x="113056" y="1244600"/>
                  </a:lnTo>
                  <a:lnTo>
                    <a:pt x="75163" y="1282700"/>
                  </a:lnTo>
                  <a:lnTo>
                    <a:pt x="100425" y="1308100"/>
                  </a:lnTo>
                  <a:lnTo>
                    <a:pt x="44439" y="1308100"/>
                  </a:lnTo>
                  <a:lnTo>
                    <a:pt x="0" y="1358900"/>
                  </a:lnTo>
                  <a:close/>
                </a:path>
                <a:path w="1974214" h="5130800">
                  <a:moveTo>
                    <a:pt x="70603" y="1689100"/>
                  </a:moveTo>
                  <a:lnTo>
                    <a:pt x="44439" y="1689100"/>
                  </a:lnTo>
                  <a:lnTo>
                    <a:pt x="233902" y="1498600"/>
                  </a:lnTo>
                  <a:lnTo>
                    <a:pt x="44439" y="1308100"/>
                  </a:lnTo>
                  <a:lnTo>
                    <a:pt x="100425" y="1308100"/>
                  </a:lnTo>
                  <a:lnTo>
                    <a:pt x="264626" y="1473200"/>
                  </a:lnTo>
                  <a:lnTo>
                    <a:pt x="292065" y="1473200"/>
                  </a:lnTo>
                  <a:lnTo>
                    <a:pt x="70603" y="1689100"/>
                  </a:lnTo>
                  <a:close/>
                </a:path>
                <a:path w="1974214" h="5130800">
                  <a:moveTo>
                    <a:pt x="1356205" y="1689100"/>
                  </a:moveTo>
                  <a:lnTo>
                    <a:pt x="1330151" y="1689100"/>
                  </a:lnTo>
                  <a:lnTo>
                    <a:pt x="1519614" y="1498600"/>
                  </a:lnTo>
                  <a:lnTo>
                    <a:pt x="1330151" y="1308100"/>
                  </a:lnTo>
                  <a:lnTo>
                    <a:pt x="1386789" y="1308100"/>
                  </a:lnTo>
                  <a:lnTo>
                    <a:pt x="1550990" y="1473200"/>
                  </a:lnTo>
                  <a:lnTo>
                    <a:pt x="1577668" y="1473200"/>
                  </a:lnTo>
                  <a:lnTo>
                    <a:pt x="1356205" y="1689100"/>
                  </a:lnTo>
                  <a:close/>
                </a:path>
                <a:path w="1974214" h="5130800">
                  <a:moveTo>
                    <a:pt x="292065" y="1473200"/>
                  </a:moveTo>
                  <a:lnTo>
                    <a:pt x="264626" y="1473200"/>
                  </a:lnTo>
                  <a:lnTo>
                    <a:pt x="317902" y="1409700"/>
                  </a:lnTo>
                  <a:lnTo>
                    <a:pt x="354716" y="1447800"/>
                  </a:lnTo>
                  <a:lnTo>
                    <a:pt x="318120" y="1447800"/>
                  </a:lnTo>
                  <a:lnTo>
                    <a:pt x="292065" y="1473200"/>
                  </a:lnTo>
                  <a:close/>
                </a:path>
                <a:path w="1974214" h="5130800">
                  <a:moveTo>
                    <a:pt x="743335" y="1892300"/>
                  </a:moveTo>
                  <a:lnTo>
                    <a:pt x="687240" y="1892300"/>
                  </a:lnTo>
                  <a:lnTo>
                    <a:pt x="876703" y="1701800"/>
                  </a:lnTo>
                  <a:lnTo>
                    <a:pt x="823427" y="1651000"/>
                  </a:lnTo>
                  <a:lnTo>
                    <a:pt x="1056578" y="1409700"/>
                  </a:lnTo>
                  <a:lnTo>
                    <a:pt x="1088544" y="1447800"/>
                  </a:lnTo>
                  <a:lnTo>
                    <a:pt x="1056579" y="1447800"/>
                  </a:lnTo>
                  <a:lnTo>
                    <a:pt x="854260" y="1651000"/>
                  </a:lnTo>
                  <a:lnTo>
                    <a:pt x="932423" y="1727200"/>
                  </a:lnTo>
                  <a:lnTo>
                    <a:pt x="907536" y="1727200"/>
                  </a:lnTo>
                  <a:lnTo>
                    <a:pt x="743335" y="1892300"/>
                  </a:lnTo>
                  <a:close/>
                </a:path>
                <a:path w="1974214" h="5130800">
                  <a:moveTo>
                    <a:pt x="1577668" y="1473200"/>
                  </a:moveTo>
                  <a:lnTo>
                    <a:pt x="1550990" y="1473200"/>
                  </a:lnTo>
                  <a:lnTo>
                    <a:pt x="1604267" y="1409700"/>
                  </a:lnTo>
                  <a:lnTo>
                    <a:pt x="1641080" y="1447800"/>
                  </a:lnTo>
                  <a:lnTo>
                    <a:pt x="1603722" y="1447800"/>
                  </a:lnTo>
                  <a:lnTo>
                    <a:pt x="1577668" y="1473200"/>
                  </a:lnTo>
                  <a:close/>
                </a:path>
                <a:path w="1974214" h="5130800">
                  <a:moveTo>
                    <a:pt x="343808" y="2400300"/>
                  </a:moveTo>
                  <a:lnTo>
                    <a:pt x="318120" y="2400300"/>
                  </a:lnTo>
                  <a:lnTo>
                    <a:pt x="520439" y="2197100"/>
                  </a:lnTo>
                  <a:lnTo>
                    <a:pt x="246867" y="1917700"/>
                  </a:lnTo>
                  <a:lnTo>
                    <a:pt x="520439" y="1651000"/>
                  </a:lnTo>
                  <a:lnTo>
                    <a:pt x="318120" y="1447800"/>
                  </a:lnTo>
                  <a:lnTo>
                    <a:pt x="354716" y="1447800"/>
                  </a:lnTo>
                  <a:lnTo>
                    <a:pt x="551054" y="1651000"/>
                  </a:lnTo>
                  <a:lnTo>
                    <a:pt x="497777" y="1701800"/>
                  </a:lnTo>
                  <a:lnTo>
                    <a:pt x="523039" y="1727200"/>
                  </a:lnTo>
                  <a:lnTo>
                    <a:pt x="467054" y="1727200"/>
                  </a:lnTo>
                  <a:lnTo>
                    <a:pt x="277590" y="1917700"/>
                  </a:lnTo>
                  <a:lnTo>
                    <a:pt x="467054" y="2108200"/>
                  </a:lnTo>
                  <a:lnTo>
                    <a:pt x="535670" y="2108200"/>
                  </a:lnTo>
                  <a:lnTo>
                    <a:pt x="497778" y="2146300"/>
                  </a:lnTo>
                  <a:lnTo>
                    <a:pt x="551054" y="2197100"/>
                  </a:lnTo>
                  <a:lnTo>
                    <a:pt x="343808" y="2400300"/>
                  </a:lnTo>
                  <a:close/>
                </a:path>
                <a:path w="1974214" h="5130800">
                  <a:moveTo>
                    <a:pt x="1330151" y="1714500"/>
                  </a:moveTo>
                  <a:lnTo>
                    <a:pt x="1056579" y="1447800"/>
                  </a:lnTo>
                  <a:lnTo>
                    <a:pt x="1088544" y="1447800"/>
                  </a:lnTo>
                  <a:lnTo>
                    <a:pt x="1109855" y="1473200"/>
                  </a:lnTo>
                  <a:lnTo>
                    <a:pt x="1165949" y="1473200"/>
                  </a:lnTo>
                  <a:lnTo>
                    <a:pt x="1140688" y="1498600"/>
                  </a:lnTo>
                  <a:lnTo>
                    <a:pt x="1330151" y="1689100"/>
                  </a:lnTo>
                  <a:lnTo>
                    <a:pt x="1356205" y="1689100"/>
                  </a:lnTo>
                  <a:lnTo>
                    <a:pt x="1330151" y="1714500"/>
                  </a:lnTo>
                  <a:close/>
                </a:path>
                <a:path w="1974214" h="5130800">
                  <a:moveTo>
                    <a:pt x="1630173" y="2400300"/>
                  </a:moveTo>
                  <a:lnTo>
                    <a:pt x="1603722" y="2400300"/>
                  </a:lnTo>
                  <a:lnTo>
                    <a:pt x="1806042" y="2197100"/>
                  </a:lnTo>
                  <a:lnTo>
                    <a:pt x="1532470" y="1917700"/>
                  </a:lnTo>
                  <a:lnTo>
                    <a:pt x="1806042" y="1651000"/>
                  </a:lnTo>
                  <a:lnTo>
                    <a:pt x="1603722" y="1447800"/>
                  </a:lnTo>
                  <a:lnTo>
                    <a:pt x="1641080" y="1447800"/>
                  </a:lnTo>
                  <a:lnTo>
                    <a:pt x="1837418" y="1651000"/>
                  </a:lnTo>
                  <a:lnTo>
                    <a:pt x="1784142" y="1701800"/>
                  </a:lnTo>
                  <a:lnTo>
                    <a:pt x="1809404" y="1727200"/>
                  </a:lnTo>
                  <a:lnTo>
                    <a:pt x="1752765" y="1727200"/>
                  </a:lnTo>
                  <a:lnTo>
                    <a:pt x="1563302" y="1917700"/>
                  </a:lnTo>
                  <a:lnTo>
                    <a:pt x="1752765" y="2108200"/>
                  </a:lnTo>
                  <a:lnTo>
                    <a:pt x="1822035" y="2108200"/>
                  </a:lnTo>
                  <a:lnTo>
                    <a:pt x="1784142" y="2146300"/>
                  </a:lnTo>
                  <a:lnTo>
                    <a:pt x="1837419" y="2197100"/>
                  </a:lnTo>
                  <a:lnTo>
                    <a:pt x="1630173" y="2400300"/>
                  </a:lnTo>
                  <a:close/>
                </a:path>
                <a:path w="1974214" h="5130800">
                  <a:moveTo>
                    <a:pt x="44548" y="1714500"/>
                  </a:moveTo>
                  <a:lnTo>
                    <a:pt x="0" y="1676400"/>
                  </a:lnTo>
                  <a:lnTo>
                    <a:pt x="0" y="1638300"/>
                  </a:lnTo>
                  <a:lnTo>
                    <a:pt x="44439" y="1689100"/>
                  </a:lnTo>
                  <a:lnTo>
                    <a:pt x="70603" y="1689100"/>
                  </a:lnTo>
                  <a:lnTo>
                    <a:pt x="44548" y="1714500"/>
                  </a:lnTo>
                  <a:close/>
                </a:path>
                <a:path w="1974214" h="5130800">
                  <a:moveTo>
                    <a:pt x="535670" y="2108200"/>
                  </a:moveTo>
                  <a:lnTo>
                    <a:pt x="467054" y="2108200"/>
                  </a:lnTo>
                  <a:lnTo>
                    <a:pt x="656517" y="1917700"/>
                  </a:lnTo>
                  <a:lnTo>
                    <a:pt x="467054" y="1727200"/>
                  </a:lnTo>
                  <a:lnTo>
                    <a:pt x="523039" y="1727200"/>
                  </a:lnTo>
                  <a:lnTo>
                    <a:pt x="687240" y="1892300"/>
                  </a:lnTo>
                  <a:lnTo>
                    <a:pt x="743335" y="1892300"/>
                  </a:lnTo>
                  <a:lnTo>
                    <a:pt x="718073" y="1917700"/>
                  </a:lnTo>
                  <a:lnTo>
                    <a:pt x="755965" y="1955800"/>
                  </a:lnTo>
                  <a:lnTo>
                    <a:pt x="687240" y="1955800"/>
                  </a:lnTo>
                  <a:lnTo>
                    <a:pt x="535670" y="2108200"/>
                  </a:lnTo>
                  <a:close/>
                </a:path>
                <a:path w="1974214" h="5130800">
                  <a:moveTo>
                    <a:pt x="941306" y="2108200"/>
                  </a:moveTo>
                  <a:lnTo>
                    <a:pt x="907536" y="2108200"/>
                  </a:lnTo>
                  <a:lnTo>
                    <a:pt x="1096999" y="1917700"/>
                  </a:lnTo>
                  <a:lnTo>
                    <a:pt x="907536" y="1727200"/>
                  </a:lnTo>
                  <a:lnTo>
                    <a:pt x="932423" y="1727200"/>
                  </a:lnTo>
                  <a:lnTo>
                    <a:pt x="1127832" y="1917700"/>
                  </a:lnTo>
                  <a:lnTo>
                    <a:pt x="941306" y="2108200"/>
                  </a:lnTo>
                  <a:close/>
                </a:path>
                <a:path w="1974214" h="5130800">
                  <a:moveTo>
                    <a:pt x="1822035" y="2108200"/>
                  </a:moveTo>
                  <a:lnTo>
                    <a:pt x="1752765" y="2108200"/>
                  </a:lnTo>
                  <a:lnTo>
                    <a:pt x="1942228" y="1917700"/>
                  </a:lnTo>
                  <a:lnTo>
                    <a:pt x="1752765" y="1727200"/>
                  </a:lnTo>
                  <a:lnTo>
                    <a:pt x="1809404" y="1727200"/>
                  </a:lnTo>
                  <a:lnTo>
                    <a:pt x="1973605" y="1892300"/>
                  </a:lnTo>
                  <a:lnTo>
                    <a:pt x="1973605" y="1955800"/>
                  </a:lnTo>
                  <a:lnTo>
                    <a:pt x="1822035" y="2108200"/>
                  </a:lnTo>
                  <a:close/>
                </a:path>
                <a:path w="1974214" h="5130800">
                  <a:moveTo>
                    <a:pt x="1056579" y="2425700"/>
                  </a:moveTo>
                  <a:lnTo>
                    <a:pt x="823427" y="2197100"/>
                  </a:lnTo>
                  <a:lnTo>
                    <a:pt x="876704" y="2146300"/>
                  </a:lnTo>
                  <a:lnTo>
                    <a:pt x="687240" y="1955800"/>
                  </a:lnTo>
                  <a:lnTo>
                    <a:pt x="755965" y="1955800"/>
                  </a:lnTo>
                  <a:lnTo>
                    <a:pt x="907536" y="2108200"/>
                  </a:lnTo>
                  <a:lnTo>
                    <a:pt x="941306" y="2108200"/>
                  </a:lnTo>
                  <a:lnTo>
                    <a:pt x="854260" y="2197100"/>
                  </a:lnTo>
                  <a:lnTo>
                    <a:pt x="1056579" y="2400300"/>
                  </a:lnTo>
                  <a:lnTo>
                    <a:pt x="1083217" y="2400300"/>
                  </a:lnTo>
                  <a:lnTo>
                    <a:pt x="1056579" y="2425700"/>
                  </a:lnTo>
                  <a:close/>
                </a:path>
                <a:path w="1974214" h="5130800">
                  <a:moveTo>
                    <a:pt x="0" y="2197100"/>
                  </a:moveTo>
                  <a:lnTo>
                    <a:pt x="0" y="2171700"/>
                  </a:lnTo>
                  <a:lnTo>
                    <a:pt x="44548" y="2120900"/>
                  </a:lnTo>
                  <a:lnTo>
                    <a:pt x="81854" y="2159000"/>
                  </a:lnTo>
                  <a:lnTo>
                    <a:pt x="44548" y="2159000"/>
                  </a:lnTo>
                  <a:lnTo>
                    <a:pt x="0" y="2197100"/>
                  </a:lnTo>
                  <a:close/>
                </a:path>
                <a:path w="1974214" h="5130800">
                  <a:moveTo>
                    <a:pt x="1083217" y="2400300"/>
                  </a:moveTo>
                  <a:lnTo>
                    <a:pt x="1056579" y="2400300"/>
                  </a:lnTo>
                  <a:lnTo>
                    <a:pt x="1330151" y="2120900"/>
                  </a:lnTo>
                  <a:lnTo>
                    <a:pt x="1367456" y="2159000"/>
                  </a:lnTo>
                  <a:lnTo>
                    <a:pt x="1330151" y="2159000"/>
                  </a:lnTo>
                  <a:lnTo>
                    <a:pt x="1140688" y="2349500"/>
                  </a:lnTo>
                  <a:lnTo>
                    <a:pt x="1165949" y="2374900"/>
                  </a:lnTo>
                  <a:lnTo>
                    <a:pt x="1109855" y="2374900"/>
                  </a:lnTo>
                  <a:lnTo>
                    <a:pt x="1083217" y="2400300"/>
                  </a:lnTo>
                  <a:close/>
                </a:path>
                <a:path w="1974214" h="5130800">
                  <a:moveTo>
                    <a:pt x="100425" y="2540000"/>
                  </a:moveTo>
                  <a:lnTo>
                    <a:pt x="44548" y="2540000"/>
                  </a:lnTo>
                  <a:lnTo>
                    <a:pt x="234011" y="2349500"/>
                  </a:lnTo>
                  <a:lnTo>
                    <a:pt x="44548" y="2159000"/>
                  </a:lnTo>
                  <a:lnTo>
                    <a:pt x="81854" y="2159000"/>
                  </a:lnTo>
                  <a:lnTo>
                    <a:pt x="293250" y="2374900"/>
                  </a:lnTo>
                  <a:lnTo>
                    <a:pt x="264626" y="2374900"/>
                  </a:lnTo>
                  <a:lnTo>
                    <a:pt x="100425" y="2540000"/>
                  </a:lnTo>
                  <a:close/>
                </a:path>
                <a:path w="1974214" h="5130800">
                  <a:moveTo>
                    <a:pt x="1386789" y="2540000"/>
                  </a:moveTo>
                  <a:lnTo>
                    <a:pt x="1330150" y="2540000"/>
                  </a:lnTo>
                  <a:lnTo>
                    <a:pt x="1519614" y="2349500"/>
                  </a:lnTo>
                  <a:lnTo>
                    <a:pt x="1330151" y="2159000"/>
                  </a:lnTo>
                  <a:lnTo>
                    <a:pt x="1367456" y="2159000"/>
                  </a:lnTo>
                  <a:lnTo>
                    <a:pt x="1578852" y="2374900"/>
                  </a:lnTo>
                  <a:lnTo>
                    <a:pt x="1550991" y="2374900"/>
                  </a:lnTo>
                  <a:lnTo>
                    <a:pt x="1386789" y="2540000"/>
                  </a:lnTo>
                  <a:close/>
                </a:path>
                <a:path w="1974214" h="5130800">
                  <a:moveTo>
                    <a:pt x="317903" y="2425700"/>
                  </a:moveTo>
                  <a:lnTo>
                    <a:pt x="264626" y="2374900"/>
                  </a:lnTo>
                  <a:lnTo>
                    <a:pt x="293250" y="2374900"/>
                  </a:lnTo>
                  <a:lnTo>
                    <a:pt x="318120" y="2400300"/>
                  </a:lnTo>
                  <a:lnTo>
                    <a:pt x="343808" y="2400300"/>
                  </a:lnTo>
                  <a:lnTo>
                    <a:pt x="317903" y="2425700"/>
                  </a:lnTo>
                  <a:close/>
                </a:path>
                <a:path w="1974214" h="5130800">
                  <a:moveTo>
                    <a:pt x="1165949" y="2755900"/>
                  </a:moveTo>
                  <a:lnTo>
                    <a:pt x="1109855" y="2755900"/>
                  </a:lnTo>
                  <a:lnTo>
                    <a:pt x="1299318" y="2565400"/>
                  </a:lnTo>
                  <a:lnTo>
                    <a:pt x="1109855" y="2374900"/>
                  </a:lnTo>
                  <a:lnTo>
                    <a:pt x="1165949" y="2374900"/>
                  </a:lnTo>
                  <a:lnTo>
                    <a:pt x="1330150" y="2540000"/>
                  </a:lnTo>
                  <a:lnTo>
                    <a:pt x="1386789" y="2540000"/>
                  </a:lnTo>
                  <a:lnTo>
                    <a:pt x="1361528" y="2565400"/>
                  </a:lnTo>
                  <a:lnTo>
                    <a:pt x="1386789" y="2590800"/>
                  </a:lnTo>
                  <a:lnTo>
                    <a:pt x="1330151" y="2590800"/>
                  </a:lnTo>
                  <a:lnTo>
                    <a:pt x="1165949" y="2755900"/>
                  </a:lnTo>
                  <a:close/>
                </a:path>
                <a:path w="1974214" h="5130800">
                  <a:moveTo>
                    <a:pt x="1604267" y="2425700"/>
                  </a:moveTo>
                  <a:lnTo>
                    <a:pt x="1550991" y="2374900"/>
                  </a:lnTo>
                  <a:lnTo>
                    <a:pt x="1578852" y="2374900"/>
                  </a:lnTo>
                  <a:lnTo>
                    <a:pt x="1603722" y="2400300"/>
                  </a:lnTo>
                  <a:lnTo>
                    <a:pt x="1630173" y="2400300"/>
                  </a:lnTo>
                  <a:lnTo>
                    <a:pt x="1604267" y="2425700"/>
                  </a:lnTo>
                  <a:close/>
                </a:path>
                <a:path w="1974214" h="5130800">
                  <a:moveTo>
                    <a:pt x="0" y="2641600"/>
                  </a:moveTo>
                  <a:lnTo>
                    <a:pt x="0" y="2578100"/>
                  </a:lnTo>
                  <a:lnTo>
                    <a:pt x="13715" y="2565400"/>
                  </a:lnTo>
                  <a:lnTo>
                    <a:pt x="0" y="2552700"/>
                  </a:lnTo>
                  <a:lnTo>
                    <a:pt x="0" y="2489200"/>
                  </a:lnTo>
                  <a:lnTo>
                    <a:pt x="44548" y="2540000"/>
                  </a:lnTo>
                  <a:lnTo>
                    <a:pt x="100425" y="2540000"/>
                  </a:lnTo>
                  <a:lnTo>
                    <a:pt x="75163" y="2565400"/>
                  </a:lnTo>
                  <a:lnTo>
                    <a:pt x="100425" y="2590800"/>
                  </a:lnTo>
                  <a:lnTo>
                    <a:pt x="44439" y="2590800"/>
                  </a:lnTo>
                  <a:lnTo>
                    <a:pt x="0" y="2641600"/>
                  </a:lnTo>
                  <a:close/>
                </a:path>
                <a:path w="1974214" h="5130800">
                  <a:moveTo>
                    <a:pt x="81854" y="2971800"/>
                  </a:moveTo>
                  <a:lnTo>
                    <a:pt x="44439" y="2971800"/>
                  </a:lnTo>
                  <a:lnTo>
                    <a:pt x="233902" y="2781300"/>
                  </a:lnTo>
                  <a:lnTo>
                    <a:pt x="44439" y="2590800"/>
                  </a:lnTo>
                  <a:lnTo>
                    <a:pt x="100425" y="2590800"/>
                  </a:lnTo>
                  <a:lnTo>
                    <a:pt x="264626" y="2755900"/>
                  </a:lnTo>
                  <a:lnTo>
                    <a:pt x="293250" y="2755900"/>
                  </a:lnTo>
                  <a:lnTo>
                    <a:pt x="81854" y="2971800"/>
                  </a:lnTo>
                  <a:close/>
                </a:path>
                <a:path w="1974214" h="5130800">
                  <a:moveTo>
                    <a:pt x="1367456" y="2971800"/>
                  </a:moveTo>
                  <a:lnTo>
                    <a:pt x="1330151" y="2971800"/>
                  </a:lnTo>
                  <a:lnTo>
                    <a:pt x="1519614" y="2781300"/>
                  </a:lnTo>
                  <a:lnTo>
                    <a:pt x="1330151" y="2590800"/>
                  </a:lnTo>
                  <a:lnTo>
                    <a:pt x="1386789" y="2590800"/>
                  </a:lnTo>
                  <a:lnTo>
                    <a:pt x="1550990" y="2755900"/>
                  </a:lnTo>
                  <a:lnTo>
                    <a:pt x="1578852" y="2755900"/>
                  </a:lnTo>
                  <a:lnTo>
                    <a:pt x="1367456" y="2971800"/>
                  </a:lnTo>
                  <a:close/>
                </a:path>
                <a:path w="1974214" h="5130800">
                  <a:moveTo>
                    <a:pt x="293250" y="2755900"/>
                  </a:moveTo>
                  <a:lnTo>
                    <a:pt x="264626" y="2755900"/>
                  </a:lnTo>
                  <a:lnTo>
                    <a:pt x="317902" y="2705100"/>
                  </a:lnTo>
                  <a:lnTo>
                    <a:pt x="343808" y="2730500"/>
                  </a:lnTo>
                  <a:lnTo>
                    <a:pt x="318120" y="2730500"/>
                  </a:lnTo>
                  <a:lnTo>
                    <a:pt x="293250" y="2755900"/>
                  </a:lnTo>
                  <a:close/>
                </a:path>
                <a:path w="1974214" h="5130800">
                  <a:moveTo>
                    <a:pt x="755965" y="3175000"/>
                  </a:moveTo>
                  <a:lnTo>
                    <a:pt x="687240" y="3175000"/>
                  </a:lnTo>
                  <a:lnTo>
                    <a:pt x="876703" y="2984500"/>
                  </a:lnTo>
                  <a:lnTo>
                    <a:pt x="823427" y="2933700"/>
                  </a:lnTo>
                  <a:lnTo>
                    <a:pt x="1056578" y="2705100"/>
                  </a:lnTo>
                  <a:lnTo>
                    <a:pt x="1083217" y="2730500"/>
                  </a:lnTo>
                  <a:lnTo>
                    <a:pt x="1056579" y="2730500"/>
                  </a:lnTo>
                  <a:lnTo>
                    <a:pt x="854260" y="2933700"/>
                  </a:lnTo>
                  <a:lnTo>
                    <a:pt x="941306" y="3022600"/>
                  </a:lnTo>
                  <a:lnTo>
                    <a:pt x="907536" y="3022600"/>
                  </a:lnTo>
                  <a:lnTo>
                    <a:pt x="755965" y="3175000"/>
                  </a:lnTo>
                  <a:close/>
                </a:path>
                <a:path w="1974214" h="5130800">
                  <a:moveTo>
                    <a:pt x="1578852" y="2755900"/>
                  </a:moveTo>
                  <a:lnTo>
                    <a:pt x="1550990" y="2755900"/>
                  </a:lnTo>
                  <a:lnTo>
                    <a:pt x="1604267" y="2705100"/>
                  </a:lnTo>
                  <a:lnTo>
                    <a:pt x="1630172" y="2730500"/>
                  </a:lnTo>
                  <a:lnTo>
                    <a:pt x="1603722" y="2730500"/>
                  </a:lnTo>
                  <a:lnTo>
                    <a:pt x="1578852" y="2755900"/>
                  </a:lnTo>
                  <a:close/>
                </a:path>
                <a:path w="1974214" h="5130800">
                  <a:moveTo>
                    <a:pt x="343808" y="3683000"/>
                  </a:moveTo>
                  <a:lnTo>
                    <a:pt x="318120" y="3683000"/>
                  </a:lnTo>
                  <a:lnTo>
                    <a:pt x="520439" y="3479800"/>
                  </a:lnTo>
                  <a:lnTo>
                    <a:pt x="246867" y="3213100"/>
                  </a:lnTo>
                  <a:lnTo>
                    <a:pt x="520439" y="2933700"/>
                  </a:lnTo>
                  <a:lnTo>
                    <a:pt x="318120" y="2730500"/>
                  </a:lnTo>
                  <a:lnTo>
                    <a:pt x="343808" y="2730500"/>
                  </a:lnTo>
                  <a:lnTo>
                    <a:pt x="551054" y="2933700"/>
                  </a:lnTo>
                  <a:lnTo>
                    <a:pt x="497777" y="2984500"/>
                  </a:lnTo>
                  <a:lnTo>
                    <a:pt x="535670" y="3022600"/>
                  </a:lnTo>
                  <a:lnTo>
                    <a:pt x="467054" y="3022600"/>
                  </a:lnTo>
                  <a:lnTo>
                    <a:pt x="277590" y="3213100"/>
                  </a:lnTo>
                  <a:lnTo>
                    <a:pt x="467054" y="3390900"/>
                  </a:lnTo>
                  <a:lnTo>
                    <a:pt x="535670" y="3390900"/>
                  </a:lnTo>
                  <a:lnTo>
                    <a:pt x="497778" y="3429000"/>
                  </a:lnTo>
                  <a:lnTo>
                    <a:pt x="551054" y="3479800"/>
                  </a:lnTo>
                  <a:lnTo>
                    <a:pt x="343808" y="3683000"/>
                  </a:lnTo>
                  <a:close/>
                </a:path>
                <a:path w="1974214" h="5130800">
                  <a:moveTo>
                    <a:pt x="1330151" y="3009900"/>
                  </a:moveTo>
                  <a:lnTo>
                    <a:pt x="1056579" y="2730500"/>
                  </a:lnTo>
                  <a:lnTo>
                    <a:pt x="1083217" y="2730500"/>
                  </a:lnTo>
                  <a:lnTo>
                    <a:pt x="1109855" y="2755900"/>
                  </a:lnTo>
                  <a:lnTo>
                    <a:pt x="1165949" y="2755900"/>
                  </a:lnTo>
                  <a:lnTo>
                    <a:pt x="1140688" y="2781300"/>
                  </a:lnTo>
                  <a:lnTo>
                    <a:pt x="1330151" y="2971800"/>
                  </a:lnTo>
                  <a:lnTo>
                    <a:pt x="1367456" y="2971800"/>
                  </a:lnTo>
                  <a:lnTo>
                    <a:pt x="1330151" y="3009900"/>
                  </a:lnTo>
                  <a:close/>
                </a:path>
                <a:path w="1974214" h="5130800">
                  <a:moveTo>
                    <a:pt x="1630173" y="3683000"/>
                  </a:moveTo>
                  <a:lnTo>
                    <a:pt x="1603722" y="3683000"/>
                  </a:lnTo>
                  <a:lnTo>
                    <a:pt x="1806042" y="3479800"/>
                  </a:lnTo>
                  <a:lnTo>
                    <a:pt x="1532470" y="3213100"/>
                  </a:lnTo>
                  <a:lnTo>
                    <a:pt x="1806042" y="2933700"/>
                  </a:lnTo>
                  <a:lnTo>
                    <a:pt x="1603722" y="2730500"/>
                  </a:lnTo>
                  <a:lnTo>
                    <a:pt x="1630172" y="2730500"/>
                  </a:lnTo>
                  <a:lnTo>
                    <a:pt x="1837418" y="2933700"/>
                  </a:lnTo>
                  <a:lnTo>
                    <a:pt x="1784142" y="2984500"/>
                  </a:lnTo>
                  <a:lnTo>
                    <a:pt x="1822035" y="3022600"/>
                  </a:lnTo>
                  <a:lnTo>
                    <a:pt x="1752765" y="3022600"/>
                  </a:lnTo>
                  <a:lnTo>
                    <a:pt x="1563302" y="3213100"/>
                  </a:lnTo>
                  <a:lnTo>
                    <a:pt x="1752765" y="3390900"/>
                  </a:lnTo>
                  <a:lnTo>
                    <a:pt x="1822035" y="3390900"/>
                  </a:lnTo>
                  <a:lnTo>
                    <a:pt x="1784142" y="3429000"/>
                  </a:lnTo>
                  <a:lnTo>
                    <a:pt x="1837419" y="3479800"/>
                  </a:lnTo>
                  <a:lnTo>
                    <a:pt x="1630173" y="3683000"/>
                  </a:lnTo>
                  <a:close/>
                </a:path>
                <a:path w="1974214" h="5130800">
                  <a:moveTo>
                    <a:pt x="44548" y="3009900"/>
                  </a:moveTo>
                  <a:lnTo>
                    <a:pt x="0" y="2959100"/>
                  </a:lnTo>
                  <a:lnTo>
                    <a:pt x="0" y="2933700"/>
                  </a:lnTo>
                  <a:lnTo>
                    <a:pt x="44439" y="2971800"/>
                  </a:lnTo>
                  <a:lnTo>
                    <a:pt x="81854" y="2971800"/>
                  </a:lnTo>
                  <a:lnTo>
                    <a:pt x="44548" y="3009900"/>
                  </a:lnTo>
                  <a:close/>
                </a:path>
                <a:path w="1974214" h="5130800">
                  <a:moveTo>
                    <a:pt x="535670" y="3390900"/>
                  </a:moveTo>
                  <a:lnTo>
                    <a:pt x="467054" y="3390900"/>
                  </a:lnTo>
                  <a:lnTo>
                    <a:pt x="656517" y="3213100"/>
                  </a:lnTo>
                  <a:lnTo>
                    <a:pt x="467054" y="3022600"/>
                  </a:lnTo>
                  <a:lnTo>
                    <a:pt x="535670" y="3022600"/>
                  </a:lnTo>
                  <a:lnTo>
                    <a:pt x="687240" y="3175000"/>
                  </a:lnTo>
                  <a:lnTo>
                    <a:pt x="755965" y="3175000"/>
                  </a:lnTo>
                  <a:lnTo>
                    <a:pt x="718073" y="3213100"/>
                  </a:lnTo>
                  <a:lnTo>
                    <a:pt x="743334" y="3238500"/>
                  </a:lnTo>
                  <a:lnTo>
                    <a:pt x="687240" y="3238500"/>
                  </a:lnTo>
                  <a:lnTo>
                    <a:pt x="535670" y="3390900"/>
                  </a:lnTo>
                  <a:close/>
                </a:path>
                <a:path w="1974214" h="5130800">
                  <a:moveTo>
                    <a:pt x="932423" y="3403600"/>
                  </a:moveTo>
                  <a:lnTo>
                    <a:pt x="907536" y="3403600"/>
                  </a:lnTo>
                  <a:lnTo>
                    <a:pt x="1096999" y="3213100"/>
                  </a:lnTo>
                  <a:lnTo>
                    <a:pt x="907536" y="3022600"/>
                  </a:lnTo>
                  <a:lnTo>
                    <a:pt x="941306" y="3022600"/>
                  </a:lnTo>
                  <a:lnTo>
                    <a:pt x="1127832" y="3213100"/>
                  </a:lnTo>
                  <a:lnTo>
                    <a:pt x="932423" y="3403600"/>
                  </a:lnTo>
                  <a:close/>
                </a:path>
                <a:path w="1974214" h="5130800">
                  <a:moveTo>
                    <a:pt x="1822035" y="3390900"/>
                  </a:moveTo>
                  <a:lnTo>
                    <a:pt x="1752765" y="3390900"/>
                  </a:lnTo>
                  <a:lnTo>
                    <a:pt x="1942228" y="3213100"/>
                  </a:lnTo>
                  <a:lnTo>
                    <a:pt x="1752765" y="3022600"/>
                  </a:lnTo>
                  <a:lnTo>
                    <a:pt x="1822035" y="3022600"/>
                  </a:lnTo>
                  <a:lnTo>
                    <a:pt x="1973605" y="3175000"/>
                  </a:lnTo>
                  <a:lnTo>
                    <a:pt x="1973605" y="3238500"/>
                  </a:lnTo>
                  <a:lnTo>
                    <a:pt x="1822035" y="3390900"/>
                  </a:lnTo>
                  <a:close/>
                </a:path>
                <a:path w="1974214" h="5130800">
                  <a:moveTo>
                    <a:pt x="1056579" y="3708400"/>
                  </a:moveTo>
                  <a:lnTo>
                    <a:pt x="823427" y="3479800"/>
                  </a:lnTo>
                  <a:lnTo>
                    <a:pt x="876704" y="3429000"/>
                  </a:lnTo>
                  <a:lnTo>
                    <a:pt x="687240" y="3238500"/>
                  </a:lnTo>
                  <a:lnTo>
                    <a:pt x="743334" y="3238500"/>
                  </a:lnTo>
                  <a:lnTo>
                    <a:pt x="907536" y="3403600"/>
                  </a:lnTo>
                  <a:lnTo>
                    <a:pt x="932423" y="3403600"/>
                  </a:lnTo>
                  <a:lnTo>
                    <a:pt x="854260" y="3479800"/>
                  </a:lnTo>
                  <a:lnTo>
                    <a:pt x="1056579" y="3683000"/>
                  </a:lnTo>
                  <a:lnTo>
                    <a:pt x="1083217" y="3683000"/>
                  </a:lnTo>
                  <a:lnTo>
                    <a:pt x="1056579" y="3708400"/>
                  </a:lnTo>
                  <a:close/>
                </a:path>
                <a:path w="1974214" h="5130800">
                  <a:moveTo>
                    <a:pt x="0" y="3479800"/>
                  </a:moveTo>
                  <a:lnTo>
                    <a:pt x="0" y="3454400"/>
                  </a:lnTo>
                  <a:lnTo>
                    <a:pt x="44548" y="3416300"/>
                  </a:lnTo>
                  <a:lnTo>
                    <a:pt x="70603" y="3441700"/>
                  </a:lnTo>
                  <a:lnTo>
                    <a:pt x="44439" y="3441700"/>
                  </a:lnTo>
                  <a:lnTo>
                    <a:pt x="0" y="3479800"/>
                  </a:lnTo>
                  <a:close/>
                </a:path>
                <a:path w="1974214" h="5130800">
                  <a:moveTo>
                    <a:pt x="1083217" y="3683000"/>
                  </a:moveTo>
                  <a:lnTo>
                    <a:pt x="1056579" y="3683000"/>
                  </a:lnTo>
                  <a:lnTo>
                    <a:pt x="1330151" y="3416300"/>
                  </a:lnTo>
                  <a:lnTo>
                    <a:pt x="1356205" y="3441700"/>
                  </a:lnTo>
                  <a:lnTo>
                    <a:pt x="1330151" y="3441700"/>
                  </a:lnTo>
                  <a:lnTo>
                    <a:pt x="1140688" y="3632200"/>
                  </a:lnTo>
                  <a:lnTo>
                    <a:pt x="1165949" y="3657600"/>
                  </a:lnTo>
                  <a:lnTo>
                    <a:pt x="1109855" y="3657600"/>
                  </a:lnTo>
                  <a:lnTo>
                    <a:pt x="1083217" y="3683000"/>
                  </a:lnTo>
                  <a:close/>
                </a:path>
                <a:path w="1974214" h="5130800">
                  <a:moveTo>
                    <a:pt x="100425" y="3822700"/>
                  </a:moveTo>
                  <a:lnTo>
                    <a:pt x="44439" y="3822700"/>
                  </a:lnTo>
                  <a:lnTo>
                    <a:pt x="233902" y="3632200"/>
                  </a:lnTo>
                  <a:lnTo>
                    <a:pt x="44439" y="3441700"/>
                  </a:lnTo>
                  <a:lnTo>
                    <a:pt x="70603" y="3441700"/>
                  </a:lnTo>
                  <a:lnTo>
                    <a:pt x="292065" y="3657600"/>
                  </a:lnTo>
                  <a:lnTo>
                    <a:pt x="264626" y="3657600"/>
                  </a:lnTo>
                  <a:lnTo>
                    <a:pt x="100425" y="3822700"/>
                  </a:lnTo>
                  <a:close/>
                </a:path>
                <a:path w="1974214" h="5130800">
                  <a:moveTo>
                    <a:pt x="1386789" y="3822700"/>
                  </a:moveTo>
                  <a:lnTo>
                    <a:pt x="1330150" y="3822700"/>
                  </a:lnTo>
                  <a:lnTo>
                    <a:pt x="1519614" y="3632200"/>
                  </a:lnTo>
                  <a:lnTo>
                    <a:pt x="1330151" y="3441700"/>
                  </a:lnTo>
                  <a:lnTo>
                    <a:pt x="1356205" y="3441700"/>
                  </a:lnTo>
                  <a:lnTo>
                    <a:pt x="1577668" y="3657600"/>
                  </a:lnTo>
                  <a:lnTo>
                    <a:pt x="1550991" y="3657600"/>
                  </a:lnTo>
                  <a:lnTo>
                    <a:pt x="1386789" y="3822700"/>
                  </a:lnTo>
                  <a:close/>
                </a:path>
                <a:path w="1974214" h="5130800">
                  <a:moveTo>
                    <a:pt x="317903" y="3708400"/>
                  </a:moveTo>
                  <a:lnTo>
                    <a:pt x="264626" y="3657600"/>
                  </a:lnTo>
                  <a:lnTo>
                    <a:pt x="292065" y="3657600"/>
                  </a:lnTo>
                  <a:lnTo>
                    <a:pt x="318120" y="3683000"/>
                  </a:lnTo>
                  <a:lnTo>
                    <a:pt x="343808" y="3683000"/>
                  </a:lnTo>
                  <a:lnTo>
                    <a:pt x="317903" y="3708400"/>
                  </a:lnTo>
                  <a:close/>
                </a:path>
                <a:path w="1974214" h="5130800">
                  <a:moveTo>
                    <a:pt x="1178580" y="4038600"/>
                  </a:moveTo>
                  <a:lnTo>
                    <a:pt x="1109855" y="4038600"/>
                  </a:lnTo>
                  <a:lnTo>
                    <a:pt x="1299318" y="3848100"/>
                  </a:lnTo>
                  <a:lnTo>
                    <a:pt x="1109855" y="3657600"/>
                  </a:lnTo>
                  <a:lnTo>
                    <a:pt x="1165949" y="3657600"/>
                  </a:lnTo>
                  <a:lnTo>
                    <a:pt x="1330150" y="3822700"/>
                  </a:lnTo>
                  <a:lnTo>
                    <a:pt x="1386789" y="3822700"/>
                  </a:lnTo>
                  <a:lnTo>
                    <a:pt x="1361528" y="3848100"/>
                  </a:lnTo>
                  <a:lnTo>
                    <a:pt x="1399420" y="3886200"/>
                  </a:lnTo>
                  <a:lnTo>
                    <a:pt x="1330151" y="3886200"/>
                  </a:lnTo>
                  <a:lnTo>
                    <a:pt x="1178580" y="4038600"/>
                  </a:lnTo>
                  <a:close/>
                </a:path>
                <a:path w="1974214" h="5130800">
                  <a:moveTo>
                    <a:pt x="1604267" y="3708400"/>
                  </a:moveTo>
                  <a:lnTo>
                    <a:pt x="1550991" y="3657600"/>
                  </a:lnTo>
                  <a:lnTo>
                    <a:pt x="1577668" y="3657600"/>
                  </a:lnTo>
                  <a:lnTo>
                    <a:pt x="1603722" y="3683000"/>
                  </a:lnTo>
                  <a:lnTo>
                    <a:pt x="1630173" y="3683000"/>
                  </a:lnTo>
                  <a:lnTo>
                    <a:pt x="1604267" y="3708400"/>
                  </a:lnTo>
                  <a:close/>
                </a:path>
                <a:path w="1974214" h="5130800">
                  <a:moveTo>
                    <a:pt x="0" y="3924300"/>
                  </a:moveTo>
                  <a:lnTo>
                    <a:pt x="0" y="3860800"/>
                  </a:lnTo>
                  <a:lnTo>
                    <a:pt x="13715" y="3848100"/>
                  </a:lnTo>
                  <a:lnTo>
                    <a:pt x="0" y="3835400"/>
                  </a:lnTo>
                  <a:lnTo>
                    <a:pt x="0" y="3771900"/>
                  </a:lnTo>
                  <a:lnTo>
                    <a:pt x="44439" y="3822700"/>
                  </a:lnTo>
                  <a:lnTo>
                    <a:pt x="100425" y="3822700"/>
                  </a:lnTo>
                  <a:lnTo>
                    <a:pt x="75163" y="3848100"/>
                  </a:lnTo>
                  <a:lnTo>
                    <a:pt x="113056" y="3886200"/>
                  </a:lnTo>
                  <a:lnTo>
                    <a:pt x="44439" y="3886200"/>
                  </a:lnTo>
                  <a:lnTo>
                    <a:pt x="0" y="3924300"/>
                  </a:lnTo>
                  <a:close/>
                </a:path>
                <a:path w="1974214" h="5130800">
                  <a:moveTo>
                    <a:pt x="81744" y="4254500"/>
                  </a:moveTo>
                  <a:lnTo>
                    <a:pt x="44439" y="4254500"/>
                  </a:lnTo>
                  <a:lnTo>
                    <a:pt x="233902" y="4076700"/>
                  </a:lnTo>
                  <a:lnTo>
                    <a:pt x="44439" y="3886200"/>
                  </a:lnTo>
                  <a:lnTo>
                    <a:pt x="113056" y="3886200"/>
                  </a:lnTo>
                  <a:lnTo>
                    <a:pt x="264626" y="4038600"/>
                  </a:lnTo>
                  <a:lnTo>
                    <a:pt x="293141" y="4038600"/>
                  </a:lnTo>
                  <a:lnTo>
                    <a:pt x="81744" y="4254500"/>
                  </a:lnTo>
                  <a:close/>
                </a:path>
                <a:path w="1974214" h="5130800">
                  <a:moveTo>
                    <a:pt x="1367456" y="4254500"/>
                  </a:moveTo>
                  <a:lnTo>
                    <a:pt x="1330151" y="4254500"/>
                  </a:lnTo>
                  <a:lnTo>
                    <a:pt x="1519614" y="4076700"/>
                  </a:lnTo>
                  <a:lnTo>
                    <a:pt x="1330151" y="3886200"/>
                  </a:lnTo>
                  <a:lnTo>
                    <a:pt x="1399420" y="3886200"/>
                  </a:lnTo>
                  <a:lnTo>
                    <a:pt x="1550990" y="4038600"/>
                  </a:lnTo>
                  <a:lnTo>
                    <a:pt x="1578852" y="4038600"/>
                  </a:lnTo>
                  <a:lnTo>
                    <a:pt x="1367456" y="4254500"/>
                  </a:lnTo>
                  <a:close/>
                </a:path>
                <a:path w="1974214" h="5130800">
                  <a:moveTo>
                    <a:pt x="293141" y="4038600"/>
                  </a:moveTo>
                  <a:lnTo>
                    <a:pt x="264626" y="4038600"/>
                  </a:lnTo>
                  <a:lnTo>
                    <a:pt x="317902" y="3987800"/>
                  </a:lnTo>
                  <a:lnTo>
                    <a:pt x="343808" y="4013200"/>
                  </a:lnTo>
                  <a:lnTo>
                    <a:pt x="318011" y="4013200"/>
                  </a:lnTo>
                  <a:lnTo>
                    <a:pt x="293141" y="4038600"/>
                  </a:lnTo>
                  <a:close/>
                </a:path>
                <a:path w="1974214" h="5130800">
                  <a:moveTo>
                    <a:pt x="756075" y="4457700"/>
                  </a:moveTo>
                  <a:lnTo>
                    <a:pt x="687240" y="4457700"/>
                  </a:lnTo>
                  <a:lnTo>
                    <a:pt x="876703" y="4267200"/>
                  </a:lnTo>
                  <a:lnTo>
                    <a:pt x="823427" y="4216400"/>
                  </a:lnTo>
                  <a:lnTo>
                    <a:pt x="1056578" y="3987800"/>
                  </a:lnTo>
                  <a:lnTo>
                    <a:pt x="1083217" y="4013200"/>
                  </a:lnTo>
                  <a:lnTo>
                    <a:pt x="1056579" y="4013200"/>
                  </a:lnTo>
                  <a:lnTo>
                    <a:pt x="854260" y="4216400"/>
                  </a:lnTo>
                  <a:lnTo>
                    <a:pt x="941306" y="4305300"/>
                  </a:lnTo>
                  <a:lnTo>
                    <a:pt x="907645" y="4305300"/>
                  </a:lnTo>
                  <a:lnTo>
                    <a:pt x="756075" y="4457700"/>
                  </a:lnTo>
                  <a:close/>
                </a:path>
                <a:path w="1974214" h="5130800">
                  <a:moveTo>
                    <a:pt x="1578852" y="4038600"/>
                  </a:moveTo>
                  <a:lnTo>
                    <a:pt x="1550990" y="4038600"/>
                  </a:lnTo>
                  <a:lnTo>
                    <a:pt x="1604267" y="3987800"/>
                  </a:lnTo>
                  <a:lnTo>
                    <a:pt x="1630172" y="4013200"/>
                  </a:lnTo>
                  <a:lnTo>
                    <a:pt x="1603722" y="4013200"/>
                  </a:lnTo>
                  <a:lnTo>
                    <a:pt x="1578852" y="4038600"/>
                  </a:lnTo>
                  <a:close/>
                </a:path>
                <a:path w="1974214" h="5130800">
                  <a:moveTo>
                    <a:pt x="355261" y="4965700"/>
                  </a:moveTo>
                  <a:lnTo>
                    <a:pt x="318011" y="4965700"/>
                  </a:lnTo>
                  <a:lnTo>
                    <a:pt x="520330" y="4762500"/>
                  </a:lnTo>
                  <a:lnTo>
                    <a:pt x="246758" y="4495800"/>
                  </a:lnTo>
                  <a:lnTo>
                    <a:pt x="520330" y="4216400"/>
                  </a:lnTo>
                  <a:lnTo>
                    <a:pt x="318011" y="4013200"/>
                  </a:lnTo>
                  <a:lnTo>
                    <a:pt x="343808" y="4013200"/>
                  </a:lnTo>
                  <a:lnTo>
                    <a:pt x="551054" y="4216400"/>
                  </a:lnTo>
                  <a:lnTo>
                    <a:pt x="497777" y="4267200"/>
                  </a:lnTo>
                  <a:lnTo>
                    <a:pt x="535670" y="4305300"/>
                  </a:lnTo>
                  <a:lnTo>
                    <a:pt x="467054" y="4305300"/>
                  </a:lnTo>
                  <a:lnTo>
                    <a:pt x="277590" y="4495800"/>
                  </a:lnTo>
                  <a:lnTo>
                    <a:pt x="467054" y="4686300"/>
                  </a:lnTo>
                  <a:lnTo>
                    <a:pt x="523584" y="4686300"/>
                  </a:lnTo>
                  <a:lnTo>
                    <a:pt x="498322" y="4711700"/>
                  </a:lnTo>
                  <a:lnTo>
                    <a:pt x="551599" y="4762500"/>
                  </a:lnTo>
                  <a:lnTo>
                    <a:pt x="355261" y="4965700"/>
                  </a:lnTo>
                  <a:close/>
                </a:path>
                <a:path w="1974214" h="5130800">
                  <a:moveTo>
                    <a:pt x="1330151" y="4292600"/>
                  </a:moveTo>
                  <a:lnTo>
                    <a:pt x="1056579" y="4013200"/>
                  </a:lnTo>
                  <a:lnTo>
                    <a:pt x="1083217" y="4013200"/>
                  </a:lnTo>
                  <a:lnTo>
                    <a:pt x="1109855" y="4038600"/>
                  </a:lnTo>
                  <a:lnTo>
                    <a:pt x="1178580" y="4038600"/>
                  </a:lnTo>
                  <a:lnTo>
                    <a:pt x="1140688" y="4076700"/>
                  </a:lnTo>
                  <a:lnTo>
                    <a:pt x="1330151" y="4254500"/>
                  </a:lnTo>
                  <a:lnTo>
                    <a:pt x="1367456" y="4254500"/>
                  </a:lnTo>
                  <a:lnTo>
                    <a:pt x="1330151" y="4292600"/>
                  </a:lnTo>
                  <a:close/>
                </a:path>
                <a:path w="1974214" h="5130800">
                  <a:moveTo>
                    <a:pt x="1641080" y="4965700"/>
                  </a:moveTo>
                  <a:lnTo>
                    <a:pt x="1603722" y="4965700"/>
                  </a:lnTo>
                  <a:lnTo>
                    <a:pt x="1806042" y="4762500"/>
                  </a:lnTo>
                  <a:lnTo>
                    <a:pt x="1532470" y="4495800"/>
                  </a:lnTo>
                  <a:lnTo>
                    <a:pt x="1806042" y="4216400"/>
                  </a:lnTo>
                  <a:lnTo>
                    <a:pt x="1603722" y="4013200"/>
                  </a:lnTo>
                  <a:lnTo>
                    <a:pt x="1630172" y="4013200"/>
                  </a:lnTo>
                  <a:lnTo>
                    <a:pt x="1837418" y="4216400"/>
                  </a:lnTo>
                  <a:lnTo>
                    <a:pt x="1784142" y="4267200"/>
                  </a:lnTo>
                  <a:lnTo>
                    <a:pt x="1822035" y="4305300"/>
                  </a:lnTo>
                  <a:lnTo>
                    <a:pt x="1752765" y="4305300"/>
                  </a:lnTo>
                  <a:lnTo>
                    <a:pt x="1563302" y="4495800"/>
                  </a:lnTo>
                  <a:lnTo>
                    <a:pt x="1752765" y="4686300"/>
                  </a:lnTo>
                  <a:lnTo>
                    <a:pt x="1809404" y="4686300"/>
                  </a:lnTo>
                  <a:lnTo>
                    <a:pt x="1784142" y="4711700"/>
                  </a:lnTo>
                  <a:lnTo>
                    <a:pt x="1837419" y="4762500"/>
                  </a:lnTo>
                  <a:lnTo>
                    <a:pt x="1641080" y="4965700"/>
                  </a:lnTo>
                  <a:close/>
                </a:path>
                <a:path w="1974214" h="5130800">
                  <a:moveTo>
                    <a:pt x="44439" y="4292600"/>
                  </a:moveTo>
                  <a:lnTo>
                    <a:pt x="0" y="4241800"/>
                  </a:lnTo>
                  <a:lnTo>
                    <a:pt x="0" y="4216400"/>
                  </a:lnTo>
                  <a:lnTo>
                    <a:pt x="44439" y="4254500"/>
                  </a:lnTo>
                  <a:lnTo>
                    <a:pt x="81744" y="4254500"/>
                  </a:lnTo>
                  <a:lnTo>
                    <a:pt x="44439" y="4292600"/>
                  </a:lnTo>
                  <a:close/>
                </a:path>
                <a:path w="1974214" h="5130800">
                  <a:moveTo>
                    <a:pt x="523584" y="4686300"/>
                  </a:moveTo>
                  <a:lnTo>
                    <a:pt x="467054" y="4686300"/>
                  </a:lnTo>
                  <a:lnTo>
                    <a:pt x="656517" y="4495800"/>
                  </a:lnTo>
                  <a:lnTo>
                    <a:pt x="467054" y="4305300"/>
                  </a:lnTo>
                  <a:lnTo>
                    <a:pt x="535670" y="4305300"/>
                  </a:lnTo>
                  <a:lnTo>
                    <a:pt x="687240" y="4457700"/>
                  </a:lnTo>
                  <a:lnTo>
                    <a:pt x="756075" y="4457700"/>
                  </a:lnTo>
                  <a:lnTo>
                    <a:pt x="718182" y="4495800"/>
                  </a:lnTo>
                  <a:lnTo>
                    <a:pt x="743444" y="4521200"/>
                  </a:lnTo>
                  <a:lnTo>
                    <a:pt x="687785" y="4521200"/>
                  </a:lnTo>
                  <a:lnTo>
                    <a:pt x="523584" y="4686300"/>
                  </a:lnTo>
                  <a:close/>
                </a:path>
                <a:path w="1974214" h="5130800">
                  <a:moveTo>
                    <a:pt x="932423" y="4686300"/>
                  </a:moveTo>
                  <a:lnTo>
                    <a:pt x="907645" y="4686300"/>
                  </a:lnTo>
                  <a:lnTo>
                    <a:pt x="1097108" y="4495800"/>
                  </a:lnTo>
                  <a:lnTo>
                    <a:pt x="907645" y="4305300"/>
                  </a:lnTo>
                  <a:lnTo>
                    <a:pt x="941306" y="4305300"/>
                  </a:lnTo>
                  <a:lnTo>
                    <a:pt x="1127832" y="4495800"/>
                  </a:lnTo>
                  <a:lnTo>
                    <a:pt x="932423" y="4686300"/>
                  </a:lnTo>
                  <a:close/>
                </a:path>
                <a:path w="1974214" h="5130800">
                  <a:moveTo>
                    <a:pt x="1809404" y="4686300"/>
                  </a:moveTo>
                  <a:lnTo>
                    <a:pt x="1752765" y="4686300"/>
                  </a:lnTo>
                  <a:lnTo>
                    <a:pt x="1942228" y="4495800"/>
                  </a:lnTo>
                  <a:lnTo>
                    <a:pt x="1752765" y="4305300"/>
                  </a:lnTo>
                  <a:lnTo>
                    <a:pt x="1822035" y="4305300"/>
                  </a:lnTo>
                  <a:lnTo>
                    <a:pt x="1973605" y="4457700"/>
                  </a:lnTo>
                  <a:lnTo>
                    <a:pt x="1973605" y="4521200"/>
                  </a:lnTo>
                  <a:lnTo>
                    <a:pt x="1809404" y="4686300"/>
                  </a:lnTo>
                  <a:close/>
                </a:path>
                <a:path w="1974214" h="5130800">
                  <a:moveTo>
                    <a:pt x="1057123" y="5003800"/>
                  </a:moveTo>
                  <a:lnTo>
                    <a:pt x="823972" y="4762500"/>
                  </a:lnTo>
                  <a:lnTo>
                    <a:pt x="877248" y="4711700"/>
                  </a:lnTo>
                  <a:lnTo>
                    <a:pt x="687785" y="4521200"/>
                  </a:lnTo>
                  <a:lnTo>
                    <a:pt x="743444" y="4521200"/>
                  </a:lnTo>
                  <a:lnTo>
                    <a:pt x="907645" y="4686300"/>
                  </a:lnTo>
                  <a:lnTo>
                    <a:pt x="932423" y="4686300"/>
                  </a:lnTo>
                  <a:lnTo>
                    <a:pt x="854260" y="4762500"/>
                  </a:lnTo>
                  <a:lnTo>
                    <a:pt x="1056579" y="4965700"/>
                  </a:lnTo>
                  <a:lnTo>
                    <a:pt x="1097081" y="4965700"/>
                  </a:lnTo>
                  <a:lnTo>
                    <a:pt x="1057123" y="5003800"/>
                  </a:lnTo>
                  <a:close/>
                </a:path>
                <a:path w="1974214" h="5130800">
                  <a:moveTo>
                    <a:pt x="0" y="4775200"/>
                  </a:moveTo>
                  <a:lnTo>
                    <a:pt x="0" y="4737100"/>
                  </a:lnTo>
                  <a:lnTo>
                    <a:pt x="44439" y="4699000"/>
                  </a:lnTo>
                  <a:lnTo>
                    <a:pt x="70494" y="4724400"/>
                  </a:lnTo>
                  <a:lnTo>
                    <a:pt x="44439" y="4724400"/>
                  </a:lnTo>
                  <a:lnTo>
                    <a:pt x="0" y="4775200"/>
                  </a:lnTo>
                  <a:close/>
                </a:path>
                <a:path w="1974214" h="5130800">
                  <a:moveTo>
                    <a:pt x="1097081" y="4965700"/>
                  </a:moveTo>
                  <a:lnTo>
                    <a:pt x="1056579" y="4965700"/>
                  </a:lnTo>
                  <a:lnTo>
                    <a:pt x="1330151" y="4699000"/>
                  </a:lnTo>
                  <a:lnTo>
                    <a:pt x="1356205" y="4724400"/>
                  </a:lnTo>
                  <a:lnTo>
                    <a:pt x="1330151" y="4724400"/>
                  </a:lnTo>
                  <a:lnTo>
                    <a:pt x="1140688" y="4914900"/>
                  </a:lnTo>
                  <a:lnTo>
                    <a:pt x="1178580" y="4953000"/>
                  </a:lnTo>
                  <a:lnTo>
                    <a:pt x="1110400" y="4953000"/>
                  </a:lnTo>
                  <a:lnTo>
                    <a:pt x="1097081" y="4965700"/>
                  </a:lnTo>
                  <a:close/>
                </a:path>
                <a:path w="1974214" h="5130800">
                  <a:moveTo>
                    <a:pt x="102774" y="5105400"/>
                  </a:moveTo>
                  <a:lnTo>
                    <a:pt x="44439" y="5105400"/>
                  </a:lnTo>
                  <a:lnTo>
                    <a:pt x="233902" y="4914900"/>
                  </a:lnTo>
                  <a:lnTo>
                    <a:pt x="44439" y="4724400"/>
                  </a:lnTo>
                  <a:lnTo>
                    <a:pt x="70494" y="4724400"/>
                  </a:lnTo>
                  <a:lnTo>
                    <a:pt x="304984" y="4953000"/>
                  </a:lnTo>
                  <a:lnTo>
                    <a:pt x="265171" y="4953000"/>
                  </a:lnTo>
                  <a:lnTo>
                    <a:pt x="102774" y="5105400"/>
                  </a:lnTo>
                  <a:close/>
                </a:path>
                <a:path w="1974214" h="5130800">
                  <a:moveTo>
                    <a:pt x="1388594" y="5105400"/>
                  </a:moveTo>
                  <a:lnTo>
                    <a:pt x="1330150" y="5105400"/>
                  </a:lnTo>
                  <a:lnTo>
                    <a:pt x="1519614" y="4914900"/>
                  </a:lnTo>
                  <a:lnTo>
                    <a:pt x="1330151" y="4724400"/>
                  </a:lnTo>
                  <a:lnTo>
                    <a:pt x="1356205" y="4724400"/>
                  </a:lnTo>
                  <a:lnTo>
                    <a:pt x="1590695" y="4953000"/>
                  </a:lnTo>
                  <a:lnTo>
                    <a:pt x="1550991" y="4953000"/>
                  </a:lnTo>
                  <a:lnTo>
                    <a:pt x="1388594" y="5105400"/>
                  </a:lnTo>
                  <a:close/>
                </a:path>
                <a:path w="1974214" h="5130800">
                  <a:moveTo>
                    <a:pt x="318447" y="5003800"/>
                  </a:moveTo>
                  <a:lnTo>
                    <a:pt x="265171" y="4953000"/>
                  </a:lnTo>
                  <a:lnTo>
                    <a:pt x="304984" y="4953000"/>
                  </a:lnTo>
                  <a:lnTo>
                    <a:pt x="318011" y="4965700"/>
                  </a:lnTo>
                  <a:lnTo>
                    <a:pt x="355261" y="4965700"/>
                  </a:lnTo>
                  <a:lnTo>
                    <a:pt x="318447" y="5003800"/>
                  </a:lnTo>
                  <a:close/>
                </a:path>
                <a:path w="1974214" h="5130800">
                  <a:moveTo>
                    <a:pt x="1361528" y="5130800"/>
                  </a:moveTo>
                  <a:lnTo>
                    <a:pt x="1299863" y="5130800"/>
                  </a:lnTo>
                  <a:lnTo>
                    <a:pt x="1110400" y="4953000"/>
                  </a:lnTo>
                  <a:lnTo>
                    <a:pt x="1178580" y="4953000"/>
                  </a:lnTo>
                  <a:lnTo>
                    <a:pt x="1330150" y="5105400"/>
                  </a:lnTo>
                  <a:lnTo>
                    <a:pt x="1388594" y="5105400"/>
                  </a:lnTo>
                  <a:lnTo>
                    <a:pt x="1361528" y="5130800"/>
                  </a:lnTo>
                  <a:close/>
                </a:path>
                <a:path w="1974214" h="5130800">
                  <a:moveTo>
                    <a:pt x="1604267" y="5003800"/>
                  </a:moveTo>
                  <a:lnTo>
                    <a:pt x="1550991" y="4953000"/>
                  </a:lnTo>
                  <a:lnTo>
                    <a:pt x="1590695" y="4953000"/>
                  </a:lnTo>
                  <a:lnTo>
                    <a:pt x="1603722" y="4965700"/>
                  </a:lnTo>
                  <a:lnTo>
                    <a:pt x="1641080" y="4965700"/>
                  </a:lnTo>
                  <a:lnTo>
                    <a:pt x="1604267" y="5003800"/>
                  </a:lnTo>
                  <a:close/>
                </a:path>
                <a:path w="1974214" h="5130800">
                  <a:moveTo>
                    <a:pt x="75708" y="5130800"/>
                  </a:moveTo>
                  <a:lnTo>
                    <a:pt x="14043" y="5130800"/>
                  </a:lnTo>
                  <a:lnTo>
                    <a:pt x="0" y="5118100"/>
                  </a:lnTo>
                  <a:lnTo>
                    <a:pt x="0" y="5067300"/>
                  </a:lnTo>
                  <a:lnTo>
                    <a:pt x="44439" y="5105400"/>
                  </a:lnTo>
                  <a:lnTo>
                    <a:pt x="102774" y="5105400"/>
                  </a:lnTo>
                  <a:lnTo>
                    <a:pt x="75708" y="5130800"/>
                  </a:lnTo>
                  <a:close/>
                </a:path>
              </a:pathLst>
            </a:custGeom>
            <a:solidFill>
              <a:srgbClr val="FAF4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983349" y="0"/>
              <a:ext cx="0" cy="10287000"/>
            </a:xfrm>
            <a:custGeom>
              <a:avLst/>
              <a:gdLst/>
              <a:ahLst/>
              <a:cxnLst/>
              <a:rect l="l" t="t" r="r" b="b"/>
              <a:pathLst>
                <a:path w="0" h="10287000">
                  <a:moveTo>
                    <a:pt x="0" y="0"/>
                  </a:moveTo>
                  <a:lnTo>
                    <a:pt x="0" y="10286999"/>
                  </a:lnTo>
                </a:path>
              </a:pathLst>
            </a:custGeom>
            <a:ln w="38099">
              <a:solidFill>
                <a:srgbClr val="FAF4C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11216265" y="0"/>
            <a:ext cx="7071995" cy="10287000"/>
            <a:chOff x="11216265" y="0"/>
            <a:chExt cx="7071995" cy="10287000"/>
          </a:xfrm>
        </p:grpSpPr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216265" y="306583"/>
              <a:ext cx="7067549" cy="4838699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11235315" y="0"/>
              <a:ext cx="0" cy="10287000"/>
            </a:xfrm>
            <a:custGeom>
              <a:avLst/>
              <a:gdLst/>
              <a:ahLst/>
              <a:cxnLst/>
              <a:rect l="l" t="t" r="r" b="b"/>
              <a:pathLst>
                <a:path w="0" h="10287000">
                  <a:moveTo>
                    <a:pt x="0" y="0"/>
                  </a:moveTo>
                  <a:lnTo>
                    <a:pt x="0" y="10286999"/>
                  </a:lnTo>
                </a:path>
              </a:pathLst>
            </a:custGeom>
            <a:ln w="38099">
              <a:solidFill>
                <a:srgbClr val="FAF4C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1235315" y="5143499"/>
              <a:ext cx="7052945" cy="0"/>
            </a:xfrm>
            <a:custGeom>
              <a:avLst/>
              <a:gdLst/>
              <a:ahLst/>
              <a:cxnLst/>
              <a:rect l="l" t="t" r="r" b="b"/>
              <a:pathLst>
                <a:path w="7052944" h="0">
                  <a:moveTo>
                    <a:pt x="0" y="0"/>
                  </a:moveTo>
                  <a:lnTo>
                    <a:pt x="7052682" y="0"/>
                  </a:lnTo>
                </a:path>
              </a:pathLst>
            </a:custGeom>
            <a:ln w="38099">
              <a:solidFill>
                <a:srgbClr val="FAF4C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014855">
              <a:lnSpc>
                <a:spcPct val="100000"/>
              </a:lnSpc>
              <a:spcBef>
                <a:spcPts val="100"/>
              </a:spcBef>
            </a:pPr>
            <a:r>
              <a:rPr dirty="0" spc="125"/>
              <a:t>Digital</a:t>
            </a:r>
            <a:r>
              <a:rPr dirty="0" spc="-195"/>
              <a:t> </a:t>
            </a:r>
            <a:r>
              <a:rPr dirty="0" spc="-535"/>
              <a:t>Menu</a:t>
            </a:r>
          </a:p>
        </p:txBody>
      </p:sp>
      <p:sp>
        <p:nvSpPr>
          <p:cNvPr id="17" name="object 17" descr=""/>
          <p:cNvSpPr txBox="1"/>
          <p:nvPr/>
        </p:nvSpPr>
        <p:spPr>
          <a:xfrm>
            <a:off x="11585795" y="9588627"/>
            <a:ext cx="12369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>
                <a:solidFill>
                  <a:srgbClr val="FAF4C6"/>
                </a:solidFill>
                <a:latin typeface="Tahoma"/>
                <a:cs typeface="Tahoma"/>
              </a:rPr>
              <a:t>@espetogrill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1585795" y="4445144"/>
            <a:ext cx="14027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FAF4C6"/>
                </a:solidFill>
                <a:latin typeface="Tahoma"/>
                <a:cs typeface="Tahoma"/>
              </a:rPr>
              <a:t>Product</a:t>
            </a:r>
            <a:r>
              <a:rPr dirty="0" sz="1800" spc="-17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1800" spc="-25">
                <a:solidFill>
                  <a:srgbClr val="FAF4C6"/>
                </a:solidFill>
                <a:latin typeface="Tahoma"/>
                <a:cs typeface="Tahoma"/>
              </a:rPr>
              <a:t>Name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19" name="object 1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74576" y="5758336"/>
            <a:ext cx="256311" cy="259969"/>
          </a:xfrm>
          <a:prstGeom prst="rect">
            <a:avLst/>
          </a:prstGeom>
        </p:spPr>
      </p:pic>
      <p:sp>
        <p:nvSpPr>
          <p:cNvPr id="20" name="object 20" descr=""/>
          <p:cNvSpPr/>
          <p:nvPr/>
        </p:nvSpPr>
        <p:spPr>
          <a:xfrm>
            <a:off x="6077915" y="4047921"/>
            <a:ext cx="297180" cy="283210"/>
          </a:xfrm>
          <a:custGeom>
            <a:avLst/>
            <a:gdLst/>
            <a:ahLst/>
            <a:cxnLst/>
            <a:rect l="l" t="t" r="r" b="b"/>
            <a:pathLst>
              <a:path w="297179" h="283210">
                <a:moveTo>
                  <a:pt x="296913" y="108483"/>
                </a:moveTo>
                <a:lnTo>
                  <a:pt x="295554" y="108292"/>
                </a:lnTo>
                <a:lnTo>
                  <a:pt x="296265" y="107594"/>
                </a:lnTo>
                <a:lnTo>
                  <a:pt x="194157" y="92760"/>
                </a:lnTo>
                <a:lnTo>
                  <a:pt x="148844" y="889"/>
                </a:lnTo>
                <a:lnTo>
                  <a:pt x="148704" y="1168"/>
                </a:lnTo>
                <a:lnTo>
                  <a:pt x="148132" y="0"/>
                </a:lnTo>
                <a:lnTo>
                  <a:pt x="102336" y="92722"/>
                </a:lnTo>
                <a:lnTo>
                  <a:pt x="0" y="107594"/>
                </a:lnTo>
                <a:lnTo>
                  <a:pt x="876" y="108470"/>
                </a:lnTo>
                <a:lnTo>
                  <a:pt x="711" y="108483"/>
                </a:lnTo>
                <a:lnTo>
                  <a:pt x="74028" y="180035"/>
                </a:lnTo>
                <a:lnTo>
                  <a:pt x="56591" y="281736"/>
                </a:lnTo>
                <a:lnTo>
                  <a:pt x="57467" y="281279"/>
                </a:lnTo>
                <a:lnTo>
                  <a:pt x="57238" y="282625"/>
                </a:lnTo>
                <a:lnTo>
                  <a:pt x="148844" y="234518"/>
                </a:lnTo>
                <a:lnTo>
                  <a:pt x="240385" y="282625"/>
                </a:lnTo>
                <a:lnTo>
                  <a:pt x="222846" y="180708"/>
                </a:lnTo>
                <a:lnTo>
                  <a:pt x="296913" y="108483"/>
                </a:lnTo>
                <a:close/>
              </a:path>
            </a:pathLst>
          </a:custGeom>
          <a:solidFill>
            <a:srgbClr val="FAF4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 txBox="1"/>
          <p:nvPr/>
        </p:nvSpPr>
        <p:spPr>
          <a:xfrm>
            <a:off x="3091676" y="9590595"/>
            <a:ext cx="817244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50">
                <a:solidFill>
                  <a:srgbClr val="FAF4C6"/>
                </a:solidFill>
                <a:latin typeface="Tahoma"/>
                <a:cs typeface="Tahoma"/>
              </a:rPr>
              <a:t>Must</a:t>
            </a:r>
            <a:r>
              <a:rPr dirty="0" sz="1700" spc="-16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1700" spc="-25">
                <a:solidFill>
                  <a:srgbClr val="FAF4C6"/>
                </a:solidFill>
                <a:latin typeface="Tahoma"/>
                <a:cs typeface="Tahoma"/>
              </a:rPr>
              <a:t>try!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5018758" y="9590595"/>
            <a:ext cx="980440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40">
                <a:solidFill>
                  <a:srgbClr val="FAF4C6"/>
                </a:solidFill>
                <a:latin typeface="Tahoma"/>
                <a:cs typeface="Tahoma"/>
              </a:rPr>
              <a:t>Best</a:t>
            </a:r>
            <a:r>
              <a:rPr dirty="0" sz="1700" spc="-1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1700" spc="-10">
                <a:solidFill>
                  <a:srgbClr val="FAF4C6"/>
                </a:solidFill>
                <a:latin typeface="Tahoma"/>
                <a:cs typeface="Tahoma"/>
              </a:rPr>
              <a:t>Seller</a:t>
            </a:r>
            <a:endParaRPr sz="1700">
              <a:latin typeface="Tahoma"/>
              <a:cs typeface="Tahoma"/>
            </a:endParaRPr>
          </a:p>
        </p:txBody>
      </p:sp>
      <p:pic>
        <p:nvPicPr>
          <p:cNvPr id="23" name="object 23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712025" y="9631174"/>
            <a:ext cx="256311" cy="259969"/>
          </a:xfrm>
          <a:prstGeom prst="rect">
            <a:avLst/>
          </a:prstGeom>
        </p:spPr>
      </p:pic>
      <p:sp>
        <p:nvSpPr>
          <p:cNvPr id="24" name="object 24" descr=""/>
          <p:cNvSpPr/>
          <p:nvPr/>
        </p:nvSpPr>
        <p:spPr>
          <a:xfrm>
            <a:off x="4610658" y="9600488"/>
            <a:ext cx="297180" cy="283210"/>
          </a:xfrm>
          <a:custGeom>
            <a:avLst/>
            <a:gdLst/>
            <a:ahLst/>
            <a:cxnLst/>
            <a:rect l="l" t="t" r="r" b="b"/>
            <a:pathLst>
              <a:path w="297179" h="283209">
                <a:moveTo>
                  <a:pt x="296913" y="108483"/>
                </a:moveTo>
                <a:lnTo>
                  <a:pt x="295554" y="108292"/>
                </a:lnTo>
                <a:lnTo>
                  <a:pt x="296265" y="107594"/>
                </a:lnTo>
                <a:lnTo>
                  <a:pt x="194157" y="92760"/>
                </a:lnTo>
                <a:lnTo>
                  <a:pt x="148844" y="889"/>
                </a:lnTo>
                <a:lnTo>
                  <a:pt x="148704" y="1168"/>
                </a:lnTo>
                <a:lnTo>
                  <a:pt x="148132" y="0"/>
                </a:lnTo>
                <a:lnTo>
                  <a:pt x="102323" y="92722"/>
                </a:lnTo>
                <a:lnTo>
                  <a:pt x="0" y="107594"/>
                </a:lnTo>
                <a:lnTo>
                  <a:pt x="876" y="108470"/>
                </a:lnTo>
                <a:lnTo>
                  <a:pt x="711" y="108483"/>
                </a:lnTo>
                <a:lnTo>
                  <a:pt x="74015" y="180047"/>
                </a:lnTo>
                <a:lnTo>
                  <a:pt x="56591" y="281736"/>
                </a:lnTo>
                <a:lnTo>
                  <a:pt x="57467" y="281279"/>
                </a:lnTo>
                <a:lnTo>
                  <a:pt x="57238" y="282625"/>
                </a:lnTo>
                <a:lnTo>
                  <a:pt x="148844" y="234518"/>
                </a:lnTo>
                <a:lnTo>
                  <a:pt x="240385" y="282625"/>
                </a:lnTo>
                <a:lnTo>
                  <a:pt x="222846" y="180708"/>
                </a:lnTo>
                <a:lnTo>
                  <a:pt x="296913" y="108483"/>
                </a:lnTo>
                <a:close/>
              </a:path>
            </a:pathLst>
          </a:custGeom>
          <a:solidFill>
            <a:srgbClr val="FAF4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406400">
              <a:lnSpc>
                <a:spcPct val="100000"/>
              </a:lnSpc>
              <a:spcBef>
                <a:spcPts val="100"/>
              </a:spcBef>
            </a:pPr>
            <a:r>
              <a:rPr dirty="0" spc="-30"/>
              <a:t>Galetinho</a:t>
            </a:r>
            <a:r>
              <a:rPr dirty="0" spc="-215"/>
              <a:t> </a:t>
            </a:r>
            <a:r>
              <a:rPr dirty="0" spc="-10"/>
              <a:t>defumado</a:t>
            </a:r>
          </a:p>
          <a:p>
            <a:pPr algn="ctr" marL="12700" marR="5080">
              <a:lnSpc>
                <a:spcPct val="117400"/>
              </a:lnSpc>
              <a:spcBef>
                <a:spcPts val="2075"/>
              </a:spcBef>
            </a:pPr>
            <a:r>
              <a:rPr dirty="0" sz="2850" spc="-45" b="0">
                <a:latin typeface="Tahoma"/>
                <a:cs typeface="Tahoma"/>
              </a:rPr>
              <a:t>Preparado</a:t>
            </a:r>
            <a:r>
              <a:rPr dirty="0" sz="2850" spc="-285" b="0">
                <a:latin typeface="Tahoma"/>
                <a:cs typeface="Tahoma"/>
              </a:rPr>
              <a:t> </a:t>
            </a:r>
            <a:r>
              <a:rPr dirty="0" sz="2850" spc="-30" b="0">
                <a:latin typeface="Tahoma"/>
                <a:cs typeface="Tahoma"/>
              </a:rPr>
              <a:t>com</a:t>
            </a:r>
            <a:r>
              <a:rPr dirty="0" sz="2850" spc="-280" b="0">
                <a:latin typeface="Tahoma"/>
                <a:cs typeface="Tahoma"/>
              </a:rPr>
              <a:t> </a:t>
            </a:r>
            <a:r>
              <a:rPr dirty="0" sz="2850" spc="-50" b="0">
                <a:latin typeface="Tahoma"/>
                <a:cs typeface="Tahoma"/>
              </a:rPr>
              <a:t>temperos</a:t>
            </a:r>
            <a:r>
              <a:rPr dirty="0" sz="2850" spc="-280" b="0">
                <a:latin typeface="Tahoma"/>
                <a:cs typeface="Tahoma"/>
              </a:rPr>
              <a:t> </a:t>
            </a:r>
            <a:r>
              <a:rPr dirty="0" sz="2850" spc="-35" b="0">
                <a:latin typeface="Tahoma"/>
                <a:cs typeface="Tahoma"/>
              </a:rPr>
              <a:t>especiais</a:t>
            </a:r>
            <a:r>
              <a:rPr dirty="0" sz="2850" spc="-280" b="0">
                <a:latin typeface="Tahoma"/>
                <a:cs typeface="Tahoma"/>
              </a:rPr>
              <a:t> </a:t>
            </a:r>
            <a:r>
              <a:rPr dirty="0" sz="2850" spc="-30" b="0">
                <a:latin typeface="Tahoma"/>
                <a:cs typeface="Tahoma"/>
              </a:rPr>
              <a:t>da</a:t>
            </a:r>
            <a:r>
              <a:rPr dirty="0" sz="2850" spc="-280" b="0">
                <a:latin typeface="Tahoma"/>
                <a:cs typeface="Tahoma"/>
              </a:rPr>
              <a:t> </a:t>
            </a:r>
            <a:r>
              <a:rPr dirty="0" sz="2850" spc="-65" b="0">
                <a:latin typeface="Tahoma"/>
                <a:cs typeface="Tahoma"/>
              </a:rPr>
              <a:t>casa</a:t>
            </a:r>
            <a:r>
              <a:rPr dirty="0" sz="2850" spc="-280" b="0">
                <a:latin typeface="Tahoma"/>
                <a:cs typeface="Tahoma"/>
              </a:rPr>
              <a:t> </a:t>
            </a:r>
            <a:r>
              <a:rPr dirty="0" sz="2850" spc="-75" b="0">
                <a:latin typeface="Tahoma"/>
                <a:cs typeface="Tahoma"/>
              </a:rPr>
              <a:t>e</a:t>
            </a:r>
            <a:r>
              <a:rPr dirty="0" sz="2850" spc="-280" b="0">
                <a:latin typeface="Tahoma"/>
                <a:cs typeface="Tahoma"/>
              </a:rPr>
              <a:t> </a:t>
            </a:r>
            <a:r>
              <a:rPr dirty="0" sz="2850" spc="-10" b="0">
                <a:latin typeface="Tahoma"/>
                <a:cs typeface="Tahoma"/>
              </a:rPr>
              <a:t>defumado </a:t>
            </a:r>
            <a:r>
              <a:rPr dirty="0" sz="2850" spc="-40" b="0">
                <a:latin typeface="Tahoma"/>
                <a:cs typeface="Tahoma"/>
              </a:rPr>
              <a:t>em</a:t>
            </a:r>
            <a:r>
              <a:rPr dirty="0" sz="2850" spc="-275" b="0">
                <a:latin typeface="Tahoma"/>
                <a:cs typeface="Tahoma"/>
              </a:rPr>
              <a:t> </a:t>
            </a:r>
            <a:r>
              <a:rPr dirty="0" sz="2850" spc="-60" b="0">
                <a:latin typeface="Tahoma"/>
                <a:cs typeface="Tahoma"/>
              </a:rPr>
              <a:t>baixa</a:t>
            </a:r>
            <a:r>
              <a:rPr dirty="0" sz="2850" spc="-270" b="0">
                <a:latin typeface="Tahoma"/>
                <a:cs typeface="Tahoma"/>
              </a:rPr>
              <a:t> </a:t>
            </a:r>
            <a:r>
              <a:rPr dirty="0" sz="2850" spc="-60" b="0">
                <a:latin typeface="Tahoma"/>
                <a:cs typeface="Tahoma"/>
              </a:rPr>
              <a:t>temperatura</a:t>
            </a:r>
            <a:r>
              <a:rPr dirty="0" sz="2850" spc="-270" b="0">
                <a:latin typeface="Tahoma"/>
                <a:cs typeface="Tahoma"/>
              </a:rPr>
              <a:t> </a:t>
            </a:r>
            <a:r>
              <a:rPr dirty="0" sz="2850" spc="-155" b="0">
                <a:latin typeface="Tahoma"/>
                <a:cs typeface="Tahoma"/>
              </a:rPr>
              <a:t>,</a:t>
            </a:r>
            <a:r>
              <a:rPr dirty="0" sz="2850" spc="-270" b="0">
                <a:latin typeface="Tahoma"/>
                <a:cs typeface="Tahoma"/>
              </a:rPr>
              <a:t> </a:t>
            </a:r>
            <a:r>
              <a:rPr dirty="0" sz="2850" spc="-45" b="0">
                <a:latin typeface="Tahoma"/>
                <a:cs typeface="Tahoma"/>
              </a:rPr>
              <a:t>garantindo</a:t>
            </a:r>
            <a:r>
              <a:rPr dirty="0" sz="2850" spc="-270" b="0">
                <a:latin typeface="Tahoma"/>
                <a:cs typeface="Tahoma"/>
              </a:rPr>
              <a:t> </a:t>
            </a:r>
            <a:r>
              <a:rPr dirty="0" sz="2850" spc="-40" b="0">
                <a:latin typeface="Tahoma"/>
                <a:cs typeface="Tahoma"/>
              </a:rPr>
              <a:t>sabor</a:t>
            </a:r>
            <a:r>
              <a:rPr dirty="0" sz="2850" spc="-275" b="0">
                <a:latin typeface="Tahoma"/>
                <a:cs typeface="Tahoma"/>
              </a:rPr>
              <a:t> </a:t>
            </a:r>
            <a:r>
              <a:rPr dirty="0" sz="2850" spc="-30" b="0">
                <a:latin typeface="Tahoma"/>
                <a:cs typeface="Tahoma"/>
              </a:rPr>
              <a:t>intenso</a:t>
            </a:r>
            <a:r>
              <a:rPr dirty="0" sz="2850" spc="-270" b="0">
                <a:latin typeface="Tahoma"/>
                <a:cs typeface="Tahoma"/>
              </a:rPr>
              <a:t> </a:t>
            </a:r>
            <a:r>
              <a:rPr dirty="0" sz="2850" spc="-50" b="0">
                <a:latin typeface="Tahoma"/>
                <a:cs typeface="Tahoma"/>
              </a:rPr>
              <a:t>e </a:t>
            </a:r>
            <a:r>
              <a:rPr dirty="0" sz="2850" spc="-45" b="0">
                <a:latin typeface="Tahoma"/>
                <a:cs typeface="Tahoma"/>
              </a:rPr>
              <a:t>aroma</a:t>
            </a:r>
            <a:r>
              <a:rPr dirty="0" sz="2850" spc="-290" b="0">
                <a:latin typeface="Tahoma"/>
                <a:cs typeface="Tahoma"/>
              </a:rPr>
              <a:t> </a:t>
            </a:r>
            <a:r>
              <a:rPr dirty="0" sz="2850" spc="-10" b="0">
                <a:latin typeface="Tahoma"/>
                <a:cs typeface="Tahoma"/>
              </a:rPr>
              <a:t>irresistível.</a:t>
            </a:r>
            <a:endParaRPr sz="285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95"/>
              </a:spcBef>
            </a:pPr>
            <a:r>
              <a:rPr dirty="0" sz="2850" spc="-20" b="0">
                <a:latin typeface="Tahoma"/>
                <a:cs typeface="Tahoma"/>
              </a:rPr>
              <a:t>finalizado</a:t>
            </a:r>
            <a:r>
              <a:rPr dirty="0" sz="2850" spc="-265" b="0">
                <a:latin typeface="Tahoma"/>
                <a:cs typeface="Tahoma"/>
              </a:rPr>
              <a:t> </a:t>
            </a:r>
            <a:r>
              <a:rPr dirty="0" sz="2850" spc="-10" b="0">
                <a:latin typeface="Tahoma"/>
                <a:cs typeface="Tahoma"/>
              </a:rPr>
              <a:t>flno</a:t>
            </a:r>
            <a:r>
              <a:rPr dirty="0" sz="2850" spc="-260" b="0">
                <a:latin typeface="Tahoma"/>
                <a:cs typeface="Tahoma"/>
              </a:rPr>
              <a:t> </a:t>
            </a:r>
            <a:r>
              <a:rPr dirty="0" sz="2850" spc="-75" b="0">
                <a:latin typeface="Tahoma"/>
                <a:cs typeface="Tahoma"/>
              </a:rPr>
              <a:t>fogo</a:t>
            </a:r>
            <a:r>
              <a:rPr dirty="0" sz="2850" spc="-260" b="0">
                <a:latin typeface="Tahoma"/>
                <a:cs typeface="Tahoma"/>
              </a:rPr>
              <a:t> </a:t>
            </a:r>
            <a:r>
              <a:rPr dirty="0" sz="2850" spc="-70" b="0">
                <a:latin typeface="Tahoma"/>
                <a:cs typeface="Tahoma"/>
              </a:rPr>
              <a:t>para</a:t>
            </a:r>
            <a:r>
              <a:rPr dirty="0" sz="2850" spc="-265" b="0">
                <a:latin typeface="Tahoma"/>
                <a:cs typeface="Tahoma"/>
              </a:rPr>
              <a:t> </a:t>
            </a:r>
            <a:r>
              <a:rPr dirty="0" sz="2850" spc="-25" b="0">
                <a:latin typeface="Tahoma"/>
                <a:cs typeface="Tahoma"/>
              </a:rPr>
              <a:t>um</a:t>
            </a:r>
            <a:r>
              <a:rPr dirty="0" sz="2850" spc="-260" b="0">
                <a:latin typeface="Tahoma"/>
                <a:cs typeface="Tahoma"/>
              </a:rPr>
              <a:t> </a:t>
            </a:r>
            <a:r>
              <a:rPr dirty="0" sz="2850" b="0">
                <a:latin typeface="Tahoma"/>
                <a:cs typeface="Tahoma"/>
              </a:rPr>
              <a:t>equilíbrio</a:t>
            </a:r>
            <a:r>
              <a:rPr dirty="0" sz="2850" spc="-260" b="0">
                <a:latin typeface="Tahoma"/>
                <a:cs typeface="Tahoma"/>
              </a:rPr>
              <a:t> </a:t>
            </a:r>
            <a:r>
              <a:rPr dirty="0" sz="2850" spc="-40" b="0">
                <a:latin typeface="Tahoma"/>
                <a:cs typeface="Tahoma"/>
              </a:rPr>
              <a:t>perfeito</a:t>
            </a:r>
            <a:r>
              <a:rPr dirty="0" sz="2850" spc="-265" b="0">
                <a:latin typeface="Tahoma"/>
                <a:cs typeface="Tahoma"/>
              </a:rPr>
              <a:t> </a:t>
            </a:r>
            <a:r>
              <a:rPr dirty="0" sz="2850" spc="-10" b="0">
                <a:latin typeface="Tahoma"/>
                <a:cs typeface="Tahoma"/>
              </a:rPr>
              <a:t>entre</a:t>
            </a:r>
            <a:endParaRPr sz="2850">
              <a:latin typeface="Tahoma"/>
              <a:cs typeface="Tahoma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4780750" y="5419289"/>
            <a:ext cx="3573779" cy="4648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850" spc="-25">
                <a:solidFill>
                  <a:srgbClr val="FAF4C6"/>
                </a:solidFill>
                <a:latin typeface="Tahoma"/>
                <a:cs typeface="Tahoma"/>
              </a:rPr>
              <a:t>suculência</a:t>
            </a:r>
            <a:r>
              <a:rPr dirty="0" sz="285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75">
                <a:solidFill>
                  <a:srgbClr val="FAF4C6"/>
                </a:solidFill>
                <a:latin typeface="Tahoma"/>
                <a:cs typeface="Tahoma"/>
              </a:rPr>
              <a:t>e</a:t>
            </a:r>
            <a:r>
              <a:rPr dirty="0" sz="285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10">
                <a:solidFill>
                  <a:srgbClr val="FAF4C6"/>
                </a:solidFill>
                <a:latin typeface="Tahoma"/>
                <a:cs typeface="Tahoma"/>
              </a:rPr>
              <a:t>crocância!</a:t>
            </a:r>
            <a:endParaRPr sz="2850">
              <a:latin typeface="Tahoma"/>
              <a:cs typeface="Tahoma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2352333" y="6263728"/>
            <a:ext cx="8692515" cy="2357120"/>
          </a:xfrm>
          <a:prstGeom prst="rect">
            <a:avLst/>
          </a:prstGeom>
        </p:spPr>
        <p:txBody>
          <a:bodyPr wrap="square" lIns="0" tIns="440690" rIns="0" bIns="0" rtlCol="0" vert="horz">
            <a:spAutoFit/>
          </a:bodyPr>
          <a:lstStyle/>
          <a:p>
            <a:pPr marL="406400">
              <a:lnSpc>
                <a:spcPct val="100000"/>
              </a:lnSpc>
              <a:spcBef>
                <a:spcPts val="3470"/>
              </a:spcBef>
            </a:pPr>
            <a:r>
              <a:rPr dirty="0" sz="4800" spc="130" b="1">
                <a:solidFill>
                  <a:srgbClr val="FAF4C6"/>
                </a:solidFill>
                <a:latin typeface="Calibri"/>
                <a:cs typeface="Calibri"/>
              </a:rPr>
              <a:t>Kafta</a:t>
            </a:r>
            <a:r>
              <a:rPr dirty="0" sz="4800" spc="-114" b="1">
                <a:solidFill>
                  <a:srgbClr val="FAF4C6"/>
                </a:solidFill>
                <a:latin typeface="Calibri"/>
                <a:cs typeface="Calibri"/>
              </a:rPr>
              <a:t> </a:t>
            </a:r>
            <a:r>
              <a:rPr dirty="0" sz="4800" spc="-10" b="1">
                <a:solidFill>
                  <a:srgbClr val="FAF4C6"/>
                </a:solidFill>
                <a:latin typeface="Calibri"/>
                <a:cs typeface="Calibri"/>
              </a:rPr>
              <a:t>recheada</a:t>
            </a:r>
            <a:endParaRPr sz="4800">
              <a:latin typeface="Calibri"/>
              <a:cs typeface="Calibri"/>
            </a:endParaRPr>
          </a:p>
          <a:p>
            <a:pPr marL="12700" marR="5080" indent="24765">
              <a:lnSpc>
                <a:spcPct val="116100"/>
              </a:lnSpc>
              <a:spcBef>
                <a:spcPts val="1425"/>
              </a:spcBef>
            </a:pPr>
            <a:r>
              <a:rPr dirty="0" sz="2800" spc="-50">
                <a:solidFill>
                  <a:srgbClr val="FAF4C6"/>
                </a:solidFill>
                <a:latin typeface="Tahoma"/>
                <a:cs typeface="Tahoma"/>
              </a:rPr>
              <a:t>Suculenta</a:t>
            </a:r>
            <a:r>
              <a:rPr dirty="0" sz="2800" spc="-2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00" spc="-75">
                <a:solidFill>
                  <a:srgbClr val="FAF4C6"/>
                </a:solidFill>
                <a:latin typeface="Tahoma"/>
                <a:cs typeface="Tahoma"/>
              </a:rPr>
              <a:t>kafta</a:t>
            </a:r>
            <a:r>
              <a:rPr dirty="0" sz="2800" spc="-2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00" spc="-70">
                <a:solidFill>
                  <a:srgbClr val="FAF4C6"/>
                </a:solidFill>
                <a:latin typeface="Tahoma"/>
                <a:cs typeface="Tahoma"/>
              </a:rPr>
              <a:t>artesanal,</a:t>
            </a:r>
            <a:r>
              <a:rPr dirty="0" sz="2800" spc="-26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00" spc="-70">
                <a:solidFill>
                  <a:srgbClr val="FAF4C6"/>
                </a:solidFill>
                <a:latin typeface="Tahoma"/>
                <a:cs typeface="Tahoma"/>
              </a:rPr>
              <a:t>preparada</a:t>
            </a:r>
            <a:r>
              <a:rPr dirty="0" sz="2800" spc="-2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00" spc="-55">
                <a:solidFill>
                  <a:srgbClr val="FAF4C6"/>
                </a:solidFill>
                <a:latin typeface="Tahoma"/>
                <a:cs typeface="Tahoma"/>
              </a:rPr>
              <a:t>com</a:t>
            </a:r>
            <a:r>
              <a:rPr dirty="0" sz="2800" spc="-26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00" spc="-45">
                <a:solidFill>
                  <a:srgbClr val="FAF4C6"/>
                </a:solidFill>
                <a:latin typeface="Tahoma"/>
                <a:cs typeface="Tahoma"/>
              </a:rPr>
              <a:t>queijo</a:t>
            </a:r>
            <a:r>
              <a:rPr dirty="0" sz="2800" spc="-2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00" spc="-10">
                <a:solidFill>
                  <a:srgbClr val="FAF4C6"/>
                </a:solidFill>
                <a:latin typeface="Tahoma"/>
                <a:cs typeface="Tahoma"/>
              </a:rPr>
              <a:t>derretido </a:t>
            </a:r>
            <a:r>
              <a:rPr dirty="0" sz="2800" spc="-35">
                <a:solidFill>
                  <a:srgbClr val="FAF4C6"/>
                </a:solidFill>
                <a:latin typeface="Tahoma"/>
                <a:cs typeface="Tahoma"/>
              </a:rPr>
              <a:t>por</a:t>
            </a:r>
            <a:r>
              <a:rPr dirty="0" sz="280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00" spc="-45">
                <a:solidFill>
                  <a:srgbClr val="FAF4C6"/>
                </a:solidFill>
                <a:latin typeface="Tahoma"/>
                <a:cs typeface="Tahoma"/>
              </a:rPr>
              <a:t>dentro</a:t>
            </a:r>
            <a:r>
              <a:rPr dirty="0" sz="280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00" spc="-160">
                <a:solidFill>
                  <a:srgbClr val="FAF4C6"/>
                </a:solidFill>
                <a:latin typeface="Tahoma"/>
                <a:cs typeface="Tahoma"/>
              </a:rPr>
              <a:t>,</a:t>
            </a:r>
            <a:r>
              <a:rPr dirty="0" sz="280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00" spc="-65">
                <a:solidFill>
                  <a:srgbClr val="FAF4C6"/>
                </a:solidFill>
                <a:latin typeface="Tahoma"/>
                <a:cs typeface="Tahoma"/>
              </a:rPr>
              <a:t>uma</a:t>
            </a:r>
            <a:r>
              <a:rPr dirty="0" sz="280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00" spc="-45">
                <a:solidFill>
                  <a:srgbClr val="FAF4C6"/>
                </a:solidFill>
                <a:latin typeface="Tahoma"/>
                <a:cs typeface="Tahoma"/>
              </a:rPr>
              <a:t>combinação</a:t>
            </a:r>
            <a:r>
              <a:rPr dirty="0" sz="2800" spc="-27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00" spc="-45">
                <a:solidFill>
                  <a:srgbClr val="FAF4C6"/>
                </a:solidFill>
                <a:latin typeface="Tahoma"/>
                <a:cs typeface="Tahoma"/>
              </a:rPr>
              <a:t>irresistível</a:t>
            </a:r>
            <a:r>
              <a:rPr dirty="0" sz="280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00" spc="-55">
                <a:solidFill>
                  <a:srgbClr val="FAF4C6"/>
                </a:solidFill>
                <a:latin typeface="Tahoma"/>
                <a:cs typeface="Tahoma"/>
              </a:rPr>
              <a:t>de</a:t>
            </a:r>
            <a:r>
              <a:rPr dirty="0" sz="280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00" spc="-60">
                <a:solidFill>
                  <a:srgbClr val="FAF4C6"/>
                </a:solidFill>
                <a:latin typeface="Tahoma"/>
                <a:cs typeface="Tahoma"/>
              </a:rPr>
              <a:t>sabor</a:t>
            </a:r>
            <a:r>
              <a:rPr dirty="0" sz="280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00" spc="-10">
                <a:solidFill>
                  <a:srgbClr val="FAF4C6"/>
                </a:solidFill>
                <a:latin typeface="Tahoma"/>
                <a:cs typeface="Tahoma"/>
              </a:rPr>
              <a:t>intenso!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9201353" y="5644911"/>
            <a:ext cx="120015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>
                <a:solidFill>
                  <a:srgbClr val="FAF4C6"/>
                </a:solidFill>
                <a:latin typeface="Tahoma"/>
                <a:cs typeface="Tahoma"/>
              </a:rPr>
              <a:t>R$19.00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9131300" y="9482939"/>
            <a:ext cx="1310640" cy="4318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650" spc="-235">
                <a:solidFill>
                  <a:srgbClr val="FAF4C6"/>
                </a:solidFill>
                <a:latin typeface="Arial Black"/>
                <a:cs typeface="Arial Black"/>
              </a:rPr>
              <a:t>R$60.00</a:t>
            </a:r>
            <a:endParaRPr sz="265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363C1B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9224008" y="0"/>
            <a:ext cx="9063990" cy="10287000"/>
            <a:chOff x="9224008" y="0"/>
            <a:chExt cx="9063990" cy="10287000"/>
          </a:xfrm>
        </p:grpSpPr>
        <p:sp>
          <p:nvSpPr>
            <p:cNvPr id="4" name="object 4" descr=""/>
            <p:cNvSpPr/>
            <p:nvPr/>
          </p:nvSpPr>
          <p:spPr>
            <a:xfrm>
              <a:off x="16314173" y="544"/>
              <a:ext cx="1974214" cy="5142865"/>
            </a:xfrm>
            <a:custGeom>
              <a:avLst/>
              <a:gdLst/>
              <a:ahLst/>
              <a:cxnLst/>
              <a:rect l="l" t="t" r="r" b="b"/>
              <a:pathLst>
                <a:path w="1974215" h="5142865">
                  <a:moveTo>
                    <a:pt x="1000699" y="987190"/>
                  </a:moveTo>
                  <a:lnTo>
                    <a:pt x="298521" y="987190"/>
                  </a:lnTo>
                  <a:lnTo>
                    <a:pt x="298521" y="284902"/>
                  </a:lnTo>
                  <a:lnTo>
                    <a:pt x="1000699" y="284902"/>
                  </a:lnTo>
                  <a:lnTo>
                    <a:pt x="1000699" y="306692"/>
                  </a:lnTo>
                  <a:lnTo>
                    <a:pt x="320311" y="306692"/>
                  </a:lnTo>
                  <a:lnTo>
                    <a:pt x="320311" y="965291"/>
                  </a:lnTo>
                  <a:lnTo>
                    <a:pt x="1000699" y="965291"/>
                  </a:lnTo>
                  <a:lnTo>
                    <a:pt x="1000699" y="987190"/>
                  </a:lnTo>
                  <a:close/>
                </a:path>
                <a:path w="1974215" h="5142865">
                  <a:moveTo>
                    <a:pt x="1000699" y="965291"/>
                  </a:moveTo>
                  <a:lnTo>
                    <a:pt x="978910" y="965291"/>
                  </a:lnTo>
                  <a:lnTo>
                    <a:pt x="978910" y="306692"/>
                  </a:lnTo>
                  <a:lnTo>
                    <a:pt x="1000699" y="306692"/>
                  </a:lnTo>
                  <a:lnTo>
                    <a:pt x="1000699" y="965291"/>
                  </a:lnTo>
                  <a:close/>
                </a:path>
                <a:path w="1974215" h="5142865">
                  <a:moveTo>
                    <a:pt x="934785" y="921166"/>
                  </a:moveTo>
                  <a:lnTo>
                    <a:pt x="364435" y="921166"/>
                  </a:lnTo>
                  <a:lnTo>
                    <a:pt x="364435" y="350925"/>
                  </a:lnTo>
                  <a:lnTo>
                    <a:pt x="934785" y="350925"/>
                  </a:lnTo>
                  <a:lnTo>
                    <a:pt x="934785" y="372715"/>
                  </a:lnTo>
                  <a:lnTo>
                    <a:pt x="386225" y="372715"/>
                  </a:lnTo>
                  <a:lnTo>
                    <a:pt x="386225" y="899485"/>
                  </a:lnTo>
                  <a:lnTo>
                    <a:pt x="934785" y="899485"/>
                  </a:lnTo>
                  <a:lnTo>
                    <a:pt x="934785" y="921166"/>
                  </a:lnTo>
                  <a:close/>
                </a:path>
                <a:path w="1974215" h="5142865">
                  <a:moveTo>
                    <a:pt x="934785" y="899485"/>
                  </a:moveTo>
                  <a:lnTo>
                    <a:pt x="912995" y="899485"/>
                  </a:lnTo>
                  <a:lnTo>
                    <a:pt x="912995" y="372715"/>
                  </a:lnTo>
                  <a:lnTo>
                    <a:pt x="934785" y="372715"/>
                  </a:lnTo>
                  <a:lnTo>
                    <a:pt x="934785" y="899485"/>
                  </a:lnTo>
                  <a:close/>
                </a:path>
                <a:path w="1974215" h="5142865">
                  <a:moveTo>
                    <a:pt x="761556" y="748046"/>
                  </a:moveTo>
                  <a:lnTo>
                    <a:pt x="537665" y="748046"/>
                  </a:lnTo>
                  <a:lnTo>
                    <a:pt x="537665" y="524155"/>
                  </a:lnTo>
                  <a:lnTo>
                    <a:pt x="761556" y="524155"/>
                  </a:lnTo>
                  <a:lnTo>
                    <a:pt x="761556" y="748046"/>
                  </a:lnTo>
                  <a:close/>
                </a:path>
                <a:path w="1974215" h="5142865">
                  <a:moveTo>
                    <a:pt x="0" y="1444014"/>
                  </a:moveTo>
                  <a:lnTo>
                    <a:pt x="0" y="1127408"/>
                  </a:lnTo>
                  <a:lnTo>
                    <a:pt x="158303" y="1285711"/>
                  </a:lnTo>
                  <a:lnTo>
                    <a:pt x="0" y="1444014"/>
                  </a:lnTo>
                  <a:close/>
                </a:path>
                <a:path w="1974215" h="5142865">
                  <a:moveTo>
                    <a:pt x="1285711" y="158303"/>
                  </a:moveTo>
                  <a:lnTo>
                    <a:pt x="1127408" y="0"/>
                  </a:lnTo>
                  <a:lnTo>
                    <a:pt x="1444014" y="0"/>
                  </a:lnTo>
                  <a:lnTo>
                    <a:pt x="1285711" y="158303"/>
                  </a:lnTo>
                  <a:close/>
                </a:path>
                <a:path w="1974215" h="5142865">
                  <a:moveTo>
                    <a:pt x="0" y="158303"/>
                  </a:moveTo>
                  <a:lnTo>
                    <a:pt x="0" y="0"/>
                  </a:lnTo>
                  <a:lnTo>
                    <a:pt x="158303" y="0"/>
                  </a:lnTo>
                  <a:lnTo>
                    <a:pt x="0" y="158303"/>
                  </a:lnTo>
                  <a:close/>
                </a:path>
                <a:path w="1974215" h="5142865">
                  <a:moveTo>
                    <a:pt x="1973825" y="987190"/>
                  </a:moveTo>
                  <a:lnTo>
                    <a:pt x="1584232" y="987190"/>
                  </a:lnTo>
                  <a:lnTo>
                    <a:pt x="1584232" y="284902"/>
                  </a:lnTo>
                  <a:lnTo>
                    <a:pt x="1973825" y="284902"/>
                  </a:lnTo>
                  <a:lnTo>
                    <a:pt x="1973825" y="306692"/>
                  </a:lnTo>
                  <a:lnTo>
                    <a:pt x="1606022" y="306692"/>
                  </a:lnTo>
                  <a:lnTo>
                    <a:pt x="1606022" y="965291"/>
                  </a:lnTo>
                  <a:lnTo>
                    <a:pt x="1973825" y="965291"/>
                  </a:lnTo>
                  <a:lnTo>
                    <a:pt x="1973825" y="987190"/>
                  </a:lnTo>
                  <a:close/>
                </a:path>
                <a:path w="1974215" h="5142865">
                  <a:moveTo>
                    <a:pt x="1973825" y="921166"/>
                  </a:moveTo>
                  <a:lnTo>
                    <a:pt x="1650146" y="921166"/>
                  </a:lnTo>
                  <a:lnTo>
                    <a:pt x="1650146" y="350925"/>
                  </a:lnTo>
                  <a:lnTo>
                    <a:pt x="1973825" y="350925"/>
                  </a:lnTo>
                  <a:lnTo>
                    <a:pt x="1973825" y="372715"/>
                  </a:lnTo>
                  <a:lnTo>
                    <a:pt x="1671936" y="372715"/>
                  </a:lnTo>
                  <a:lnTo>
                    <a:pt x="1671936" y="899485"/>
                  </a:lnTo>
                  <a:lnTo>
                    <a:pt x="1973825" y="899485"/>
                  </a:lnTo>
                  <a:lnTo>
                    <a:pt x="1973825" y="921166"/>
                  </a:lnTo>
                  <a:close/>
                </a:path>
                <a:path w="1974215" h="5142865">
                  <a:moveTo>
                    <a:pt x="1973825" y="748046"/>
                  </a:moveTo>
                  <a:lnTo>
                    <a:pt x="1823376" y="748046"/>
                  </a:lnTo>
                  <a:lnTo>
                    <a:pt x="1823376" y="524155"/>
                  </a:lnTo>
                  <a:lnTo>
                    <a:pt x="1973825" y="524155"/>
                  </a:lnTo>
                  <a:lnTo>
                    <a:pt x="1973825" y="748046"/>
                  </a:lnTo>
                  <a:close/>
                </a:path>
                <a:path w="1974215" h="5142865">
                  <a:moveTo>
                    <a:pt x="1285711" y="1444014"/>
                  </a:moveTo>
                  <a:lnTo>
                    <a:pt x="1127408" y="1285711"/>
                  </a:lnTo>
                  <a:lnTo>
                    <a:pt x="1285711" y="1127408"/>
                  </a:lnTo>
                  <a:lnTo>
                    <a:pt x="1444014" y="1285711"/>
                  </a:lnTo>
                  <a:lnTo>
                    <a:pt x="1285711" y="1444014"/>
                  </a:lnTo>
                  <a:close/>
                </a:path>
                <a:path w="1974215" h="5142865">
                  <a:moveTo>
                    <a:pt x="1000699" y="2272792"/>
                  </a:moveTo>
                  <a:lnTo>
                    <a:pt x="298521" y="2272792"/>
                  </a:lnTo>
                  <a:lnTo>
                    <a:pt x="298521" y="1570614"/>
                  </a:lnTo>
                  <a:lnTo>
                    <a:pt x="1000699" y="1570614"/>
                  </a:lnTo>
                  <a:lnTo>
                    <a:pt x="1000699" y="1592403"/>
                  </a:lnTo>
                  <a:lnTo>
                    <a:pt x="320311" y="1592403"/>
                  </a:lnTo>
                  <a:lnTo>
                    <a:pt x="320311" y="2251002"/>
                  </a:lnTo>
                  <a:lnTo>
                    <a:pt x="1000699" y="2251002"/>
                  </a:lnTo>
                  <a:lnTo>
                    <a:pt x="1000699" y="2272792"/>
                  </a:lnTo>
                  <a:close/>
                </a:path>
                <a:path w="1974215" h="5142865">
                  <a:moveTo>
                    <a:pt x="1000699" y="2251002"/>
                  </a:moveTo>
                  <a:lnTo>
                    <a:pt x="978910" y="2251002"/>
                  </a:lnTo>
                  <a:lnTo>
                    <a:pt x="978910" y="1592403"/>
                  </a:lnTo>
                  <a:lnTo>
                    <a:pt x="1000699" y="1592403"/>
                  </a:lnTo>
                  <a:lnTo>
                    <a:pt x="1000699" y="2251002"/>
                  </a:lnTo>
                  <a:close/>
                </a:path>
                <a:path w="1974215" h="5142865">
                  <a:moveTo>
                    <a:pt x="934785" y="2206878"/>
                  </a:moveTo>
                  <a:lnTo>
                    <a:pt x="364435" y="2206878"/>
                  </a:lnTo>
                  <a:lnTo>
                    <a:pt x="364435" y="1636528"/>
                  </a:lnTo>
                  <a:lnTo>
                    <a:pt x="934785" y="1636528"/>
                  </a:lnTo>
                  <a:lnTo>
                    <a:pt x="934785" y="1658318"/>
                  </a:lnTo>
                  <a:lnTo>
                    <a:pt x="386225" y="1658318"/>
                  </a:lnTo>
                  <a:lnTo>
                    <a:pt x="386225" y="2185088"/>
                  </a:lnTo>
                  <a:lnTo>
                    <a:pt x="934785" y="2185088"/>
                  </a:lnTo>
                  <a:lnTo>
                    <a:pt x="934785" y="2206878"/>
                  </a:lnTo>
                  <a:close/>
                </a:path>
                <a:path w="1974215" h="5142865">
                  <a:moveTo>
                    <a:pt x="934785" y="2185088"/>
                  </a:moveTo>
                  <a:lnTo>
                    <a:pt x="912995" y="2185088"/>
                  </a:lnTo>
                  <a:lnTo>
                    <a:pt x="912995" y="1658318"/>
                  </a:lnTo>
                  <a:lnTo>
                    <a:pt x="934785" y="1658318"/>
                  </a:lnTo>
                  <a:lnTo>
                    <a:pt x="934785" y="2185088"/>
                  </a:lnTo>
                  <a:close/>
                </a:path>
                <a:path w="1974215" h="5142865">
                  <a:moveTo>
                    <a:pt x="761556" y="2033648"/>
                  </a:moveTo>
                  <a:lnTo>
                    <a:pt x="537665" y="2033648"/>
                  </a:lnTo>
                  <a:lnTo>
                    <a:pt x="537665" y="1809757"/>
                  </a:lnTo>
                  <a:lnTo>
                    <a:pt x="761556" y="1809757"/>
                  </a:lnTo>
                  <a:lnTo>
                    <a:pt x="761556" y="2033648"/>
                  </a:lnTo>
                  <a:close/>
                </a:path>
                <a:path w="1974215" h="5142865">
                  <a:moveTo>
                    <a:pt x="0" y="2729617"/>
                  </a:moveTo>
                  <a:lnTo>
                    <a:pt x="0" y="2413010"/>
                  </a:lnTo>
                  <a:lnTo>
                    <a:pt x="158303" y="2571313"/>
                  </a:lnTo>
                  <a:lnTo>
                    <a:pt x="0" y="2729617"/>
                  </a:lnTo>
                  <a:close/>
                </a:path>
                <a:path w="1974215" h="5142865">
                  <a:moveTo>
                    <a:pt x="1973825" y="2272792"/>
                  </a:moveTo>
                  <a:lnTo>
                    <a:pt x="1584232" y="2272792"/>
                  </a:lnTo>
                  <a:lnTo>
                    <a:pt x="1584232" y="1570614"/>
                  </a:lnTo>
                  <a:lnTo>
                    <a:pt x="1973825" y="1570614"/>
                  </a:lnTo>
                  <a:lnTo>
                    <a:pt x="1973825" y="1592403"/>
                  </a:lnTo>
                  <a:lnTo>
                    <a:pt x="1606022" y="1592403"/>
                  </a:lnTo>
                  <a:lnTo>
                    <a:pt x="1606022" y="2251002"/>
                  </a:lnTo>
                  <a:lnTo>
                    <a:pt x="1973825" y="2251002"/>
                  </a:lnTo>
                  <a:lnTo>
                    <a:pt x="1973825" y="2272792"/>
                  </a:lnTo>
                  <a:close/>
                </a:path>
                <a:path w="1974215" h="5142865">
                  <a:moveTo>
                    <a:pt x="1973825" y="2206878"/>
                  </a:moveTo>
                  <a:lnTo>
                    <a:pt x="1650146" y="2206878"/>
                  </a:lnTo>
                  <a:lnTo>
                    <a:pt x="1650146" y="1636528"/>
                  </a:lnTo>
                  <a:lnTo>
                    <a:pt x="1973825" y="1636528"/>
                  </a:lnTo>
                  <a:lnTo>
                    <a:pt x="1973825" y="1658318"/>
                  </a:lnTo>
                  <a:lnTo>
                    <a:pt x="1671936" y="1658318"/>
                  </a:lnTo>
                  <a:lnTo>
                    <a:pt x="1671936" y="2185088"/>
                  </a:lnTo>
                  <a:lnTo>
                    <a:pt x="1973825" y="2185088"/>
                  </a:lnTo>
                  <a:lnTo>
                    <a:pt x="1973825" y="2206878"/>
                  </a:lnTo>
                  <a:close/>
                </a:path>
                <a:path w="1974215" h="5142865">
                  <a:moveTo>
                    <a:pt x="1973825" y="2033648"/>
                  </a:moveTo>
                  <a:lnTo>
                    <a:pt x="1823376" y="2033648"/>
                  </a:lnTo>
                  <a:lnTo>
                    <a:pt x="1823376" y="1809757"/>
                  </a:lnTo>
                  <a:lnTo>
                    <a:pt x="1973825" y="1809757"/>
                  </a:lnTo>
                  <a:lnTo>
                    <a:pt x="1973825" y="2033648"/>
                  </a:lnTo>
                  <a:close/>
                </a:path>
                <a:path w="1974215" h="5142865">
                  <a:moveTo>
                    <a:pt x="1285711" y="2729617"/>
                  </a:moveTo>
                  <a:lnTo>
                    <a:pt x="1127408" y="2571313"/>
                  </a:lnTo>
                  <a:lnTo>
                    <a:pt x="1285711" y="2413010"/>
                  </a:lnTo>
                  <a:lnTo>
                    <a:pt x="1444014" y="2571313"/>
                  </a:lnTo>
                  <a:lnTo>
                    <a:pt x="1285711" y="2729617"/>
                  </a:lnTo>
                  <a:close/>
                </a:path>
                <a:path w="1974215" h="5142865">
                  <a:moveTo>
                    <a:pt x="1000699" y="3558504"/>
                  </a:moveTo>
                  <a:lnTo>
                    <a:pt x="298521" y="3558504"/>
                  </a:lnTo>
                  <a:lnTo>
                    <a:pt x="298521" y="2856325"/>
                  </a:lnTo>
                  <a:lnTo>
                    <a:pt x="1000699" y="2856325"/>
                  </a:lnTo>
                  <a:lnTo>
                    <a:pt x="1000699" y="2878115"/>
                  </a:lnTo>
                  <a:lnTo>
                    <a:pt x="320311" y="2878115"/>
                  </a:lnTo>
                  <a:lnTo>
                    <a:pt x="320311" y="3536714"/>
                  </a:lnTo>
                  <a:lnTo>
                    <a:pt x="1000699" y="3536714"/>
                  </a:lnTo>
                  <a:lnTo>
                    <a:pt x="1000699" y="3558504"/>
                  </a:lnTo>
                  <a:close/>
                </a:path>
                <a:path w="1974215" h="5142865">
                  <a:moveTo>
                    <a:pt x="1000699" y="3536714"/>
                  </a:moveTo>
                  <a:lnTo>
                    <a:pt x="978910" y="3536714"/>
                  </a:lnTo>
                  <a:lnTo>
                    <a:pt x="978910" y="2878115"/>
                  </a:lnTo>
                  <a:lnTo>
                    <a:pt x="1000699" y="2878115"/>
                  </a:lnTo>
                  <a:lnTo>
                    <a:pt x="1000699" y="3536714"/>
                  </a:lnTo>
                  <a:close/>
                </a:path>
                <a:path w="1974215" h="5142865">
                  <a:moveTo>
                    <a:pt x="934785" y="3492480"/>
                  </a:moveTo>
                  <a:lnTo>
                    <a:pt x="364435" y="3492480"/>
                  </a:lnTo>
                  <a:lnTo>
                    <a:pt x="364435" y="2922130"/>
                  </a:lnTo>
                  <a:lnTo>
                    <a:pt x="934785" y="2922130"/>
                  </a:lnTo>
                  <a:lnTo>
                    <a:pt x="934785" y="2944029"/>
                  </a:lnTo>
                  <a:lnTo>
                    <a:pt x="386225" y="2944029"/>
                  </a:lnTo>
                  <a:lnTo>
                    <a:pt x="386225" y="3470800"/>
                  </a:lnTo>
                  <a:lnTo>
                    <a:pt x="934785" y="3470800"/>
                  </a:lnTo>
                  <a:lnTo>
                    <a:pt x="934785" y="3492480"/>
                  </a:lnTo>
                  <a:close/>
                </a:path>
                <a:path w="1974215" h="5142865">
                  <a:moveTo>
                    <a:pt x="934785" y="3470800"/>
                  </a:moveTo>
                  <a:lnTo>
                    <a:pt x="912995" y="3470800"/>
                  </a:lnTo>
                  <a:lnTo>
                    <a:pt x="912995" y="2944029"/>
                  </a:lnTo>
                  <a:lnTo>
                    <a:pt x="934785" y="2944029"/>
                  </a:lnTo>
                  <a:lnTo>
                    <a:pt x="934785" y="3470800"/>
                  </a:lnTo>
                  <a:close/>
                </a:path>
                <a:path w="1974215" h="5142865">
                  <a:moveTo>
                    <a:pt x="761556" y="3319360"/>
                  </a:moveTo>
                  <a:lnTo>
                    <a:pt x="537665" y="3319360"/>
                  </a:lnTo>
                  <a:lnTo>
                    <a:pt x="537665" y="3095469"/>
                  </a:lnTo>
                  <a:lnTo>
                    <a:pt x="761556" y="3095469"/>
                  </a:lnTo>
                  <a:lnTo>
                    <a:pt x="761556" y="3319360"/>
                  </a:lnTo>
                  <a:close/>
                </a:path>
                <a:path w="1974215" h="5142865">
                  <a:moveTo>
                    <a:pt x="0" y="4015328"/>
                  </a:moveTo>
                  <a:lnTo>
                    <a:pt x="0" y="3698721"/>
                  </a:lnTo>
                  <a:lnTo>
                    <a:pt x="158303" y="3857025"/>
                  </a:lnTo>
                  <a:lnTo>
                    <a:pt x="0" y="4015328"/>
                  </a:lnTo>
                  <a:close/>
                </a:path>
                <a:path w="1974215" h="5142865">
                  <a:moveTo>
                    <a:pt x="1973825" y="3558504"/>
                  </a:moveTo>
                  <a:lnTo>
                    <a:pt x="1584232" y="3558504"/>
                  </a:lnTo>
                  <a:lnTo>
                    <a:pt x="1584232" y="2856325"/>
                  </a:lnTo>
                  <a:lnTo>
                    <a:pt x="1973825" y="2856325"/>
                  </a:lnTo>
                  <a:lnTo>
                    <a:pt x="1973825" y="2878115"/>
                  </a:lnTo>
                  <a:lnTo>
                    <a:pt x="1606022" y="2878115"/>
                  </a:lnTo>
                  <a:lnTo>
                    <a:pt x="1606022" y="3536714"/>
                  </a:lnTo>
                  <a:lnTo>
                    <a:pt x="1973825" y="3536714"/>
                  </a:lnTo>
                  <a:lnTo>
                    <a:pt x="1973825" y="3558504"/>
                  </a:lnTo>
                  <a:close/>
                </a:path>
                <a:path w="1974215" h="5142865">
                  <a:moveTo>
                    <a:pt x="1973825" y="3492480"/>
                  </a:moveTo>
                  <a:lnTo>
                    <a:pt x="1650146" y="3492480"/>
                  </a:lnTo>
                  <a:lnTo>
                    <a:pt x="1650146" y="2922130"/>
                  </a:lnTo>
                  <a:lnTo>
                    <a:pt x="1973825" y="2922130"/>
                  </a:lnTo>
                  <a:lnTo>
                    <a:pt x="1973825" y="2944029"/>
                  </a:lnTo>
                  <a:lnTo>
                    <a:pt x="1671936" y="2944029"/>
                  </a:lnTo>
                  <a:lnTo>
                    <a:pt x="1671936" y="3470800"/>
                  </a:lnTo>
                  <a:lnTo>
                    <a:pt x="1973825" y="3470800"/>
                  </a:lnTo>
                  <a:lnTo>
                    <a:pt x="1973825" y="3492480"/>
                  </a:lnTo>
                  <a:close/>
                </a:path>
                <a:path w="1974215" h="5142865">
                  <a:moveTo>
                    <a:pt x="1973825" y="3319360"/>
                  </a:moveTo>
                  <a:lnTo>
                    <a:pt x="1823376" y="3319360"/>
                  </a:lnTo>
                  <a:lnTo>
                    <a:pt x="1823376" y="3095469"/>
                  </a:lnTo>
                  <a:lnTo>
                    <a:pt x="1973825" y="3095469"/>
                  </a:lnTo>
                  <a:lnTo>
                    <a:pt x="1973825" y="3319360"/>
                  </a:lnTo>
                  <a:close/>
                </a:path>
                <a:path w="1974215" h="5142865">
                  <a:moveTo>
                    <a:pt x="1285711" y="4015328"/>
                  </a:moveTo>
                  <a:lnTo>
                    <a:pt x="1127408" y="3857025"/>
                  </a:lnTo>
                  <a:lnTo>
                    <a:pt x="1285711" y="3698721"/>
                  </a:lnTo>
                  <a:lnTo>
                    <a:pt x="1444014" y="3857025"/>
                  </a:lnTo>
                  <a:lnTo>
                    <a:pt x="1285711" y="4015328"/>
                  </a:lnTo>
                  <a:close/>
                </a:path>
                <a:path w="1974215" h="5142865">
                  <a:moveTo>
                    <a:pt x="1000699" y="4844106"/>
                  </a:moveTo>
                  <a:lnTo>
                    <a:pt x="298521" y="4844106"/>
                  </a:lnTo>
                  <a:lnTo>
                    <a:pt x="298521" y="4141927"/>
                  </a:lnTo>
                  <a:lnTo>
                    <a:pt x="1000699" y="4141927"/>
                  </a:lnTo>
                  <a:lnTo>
                    <a:pt x="1000699" y="4163718"/>
                  </a:lnTo>
                  <a:lnTo>
                    <a:pt x="320311" y="4163718"/>
                  </a:lnTo>
                  <a:lnTo>
                    <a:pt x="320311" y="4822317"/>
                  </a:lnTo>
                  <a:lnTo>
                    <a:pt x="1000699" y="4822317"/>
                  </a:lnTo>
                  <a:lnTo>
                    <a:pt x="1000699" y="4844106"/>
                  </a:lnTo>
                  <a:close/>
                </a:path>
                <a:path w="1974215" h="5142865">
                  <a:moveTo>
                    <a:pt x="1000699" y="4822317"/>
                  </a:moveTo>
                  <a:lnTo>
                    <a:pt x="978910" y="4822317"/>
                  </a:lnTo>
                  <a:lnTo>
                    <a:pt x="978910" y="4163718"/>
                  </a:lnTo>
                  <a:lnTo>
                    <a:pt x="1000699" y="4163718"/>
                  </a:lnTo>
                  <a:lnTo>
                    <a:pt x="1000699" y="4822317"/>
                  </a:lnTo>
                  <a:close/>
                </a:path>
                <a:path w="1974215" h="5142865">
                  <a:moveTo>
                    <a:pt x="934785" y="4778192"/>
                  </a:moveTo>
                  <a:lnTo>
                    <a:pt x="364435" y="4778192"/>
                  </a:lnTo>
                  <a:lnTo>
                    <a:pt x="364435" y="4207842"/>
                  </a:lnTo>
                  <a:lnTo>
                    <a:pt x="934785" y="4207842"/>
                  </a:lnTo>
                  <a:lnTo>
                    <a:pt x="934785" y="4229632"/>
                  </a:lnTo>
                  <a:lnTo>
                    <a:pt x="386225" y="4229632"/>
                  </a:lnTo>
                  <a:lnTo>
                    <a:pt x="386225" y="4756402"/>
                  </a:lnTo>
                  <a:lnTo>
                    <a:pt x="934785" y="4756402"/>
                  </a:lnTo>
                  <a:lnTo>
                    <a:pt x="934785" y="4778192"/>
                  </a:lnTo>
                  <a:close/>
                </a:path>
                <a:path w="1974215" h="5142865">
                  <a:moveTo>
                    <a:pt x="934785" y="4756402"/>
                  </a:moveTo>
                  <a:lnTo>
                    <a:pt x="912995" y="4756402"/>
                  </a:lnTo>
                  <a:lnTo>
                    <a:pt x="912995" y="4229632"/>
                  </a:lnTo>
                  <a:lnTo>
                    <a:pt x="934785" y="4229632"/>
                  </a:lnTo>
                  <a:lnTo>
                    <a:pt x="934785" y="4756402"/>
                  </a:lnTo>
                  <a:close/>
                </a:path>
                <a:path w="1974215" h="5142865">
                  <a:moveTo>
                    <a:pt x="761556" y="4604962"/>
                  </a:moveTo>
                  <a:lnTo>
                    <a:pt x="537665" y="4604962"/>
                  </a:lnTo>
                  <a:lnTo>
                    <a:pt x="537665" y="4381071"/>
                  </a:lnTo>
                  <a:lnTo>
                    <a:pt x="761556" y="4381071"/>
                  </a:lnTo>
                  <a:lnTo>
                    <a:pt x="761556" y="4604962"/>
                  </a:lnTo>
                  <a:close/>
                </a:path>
                <a:path w="1974215" h="5142865">
                  <a:moveTo>
                    <a:pt x="158303" y="5142627"/>
                  </a:moveTo>
                  <a:lnTo>
                    <a:pt x="0" y="5142627"/>
                  </a:lnTo>
                  <a:lnTo>
                    <a:pt x="0" y="4984324"/>
                  </a:lnTo>
                  <a:lnTo>
                    <a:pt x="158303" y="5142627"/>
                  </a:lnTo>
                  <a:close/>
                </a:path>
                <a:path w="1974215" h="5142865">
                  <a:moveTo>
                    <a:pt x="1973825" y="4844106"/>
                  </a:moveTo>
                  <a:lnTo>
                    <a:pt x="1584232" y="4844106"/>
                  </a:lnTo>
                  <a:lnTo>
                    <a:pt x="1584232" y="4141927"/>
                  </a:lnTo>
                  <a:lnTo>
                    <a:pt x="1973825" y="4141927"/>
                  </a:lnTo>
                  <a:lnTo>
                    <a:pt x="1973825" y="4163718"/>
                  </a:lnTo>
                  <a:lnTo>
                    <a:pt x="1606022" y="4163718"/>
                  </a:lnTo>
                  <a:lnTo>
                    <a:pt x="1606022" y="4822317"/>
                  </a:lnTo>
                  <a:lnTo>
                    <a:pt x="1973825" y="4822317"/>
                  </a:lnTo>
                  <a:lnTo>
                    <a:pt x="1973825" y="4844106"/>
                  </a:lnTo>
                  <a:close/>
                </a:path>
                <a:path w="1974215" h="5142865">
                  <a:moveTo>
                    <a:pt x="1973825" y="4778192"/>
                  </a:moveTo>
                  <a:lnTo>
                    <a:pt x="1650146" y="4778192"/>
                  </a:lnTo>
                  <a:lnTo>
                    <a:pt x="1650146" y="4207842"/>
                  </a:lnTo>
                  <a:lnTo>
                    <a:pt x="1973825" y="4207842"/>
                  </a:lnTo>
                  <a:lnTo>
                    <a:pt x="1973825" y="4229632"/>
                  </a:lnTo>
                  <a:lnTo>
                    <a:pt x="1671936" y="4229632"/>
                  </a:lnTo>
                  <a:lnTo>
                    <a:pt x="1671936" y="4756402"/>
                  </a:lnTo>
                  <a:lnTo>
                    <a:pt x="1973825" y="4756402"/>
                  </a:lnTo>
                  <a:lnTo>
                    <a:pt x="1973825" y="4778192"/>
                  </a:lnTo>
                  <a:close/>
                </a:path>
                <a:path w="1974215" h="5142865">
                  <a:moveTo>
                    <a:pt x="1973825" y="4604962"/>
                  </a:moveTo>
                  <a:lnTo>
                    <a:pt x="1823376" y="4604962"/>
                  </a:lnTo>
                  <a:lnTo>
                    <a:pt x="1823376" y="4381071"/>
                  </a:lnTo>
                  <a:lnTo>
                    <a:pt x="1973825" y="4381071"/>
                  </a:lnTo>
                  <a:lnTo>
                    <a:pt x="1973825" y="4604962"/>
                  </a:lnTo>
                  <a:close/>
                </a:path>
                <a:path w="1974215" h="5142865">
                  <a:moveTo>
                    <a:pt x="1444014" y="5142627"/>
                  </a:moveTo>
                  <a:lnTo>
                    <a:pt x="1127408" y="5142627"/>
                  </a:lnTo>
                  <a:lnTo>
                    <a:pt x="1285711" y="4984324"/>
                  </a:lnTo>
                  <a:lnTo>
                    <a:pt x="1444014" y="5142627"/>
                  </a:lnTo>
                  <a:close/>
                </a:path>
              </a:pathLst>
            </a:custGeom>
            <a:solidFill>
              <a:srgbClr val="B94A2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6314173" y="544"/>
              <a:ext cx="1974214" cy="5130800"/>
            </a:xfrm>
            <a:custGeom>
              <a:avLst/>
              <a:gdLst/>
              <a:ahLst/>
              <a:cxnLst/>
              <a:rect l="l" t="t" r="r" b="b"/>
              <a:pathLst>
                <a:path w="1974215" h="5130800">
                  <a:moveTo>
                    <a:pt x="491317" y="177800"/>
                  </a:moveTo>
                  <a:lnTo>
                    <a:pt x="422614" y="177800"/>
                  </a:lnTo>
                  <a:lnTo>
                    <a:pt x="611968" y="0"/>
                  </a:lnTo>
                  <a:lnTo>
                    <a:pt x="673633" y="0"/>
                  </a:lnTo>
                  <a:lnTo>
                    <a:pt x="700684" y="25400"/>
                  </a:lnTo>
                  <a:lnTo>
                    <a:pt x="642800" y="25400"/>
                  </a:lnTo>
                  <a:lnTo>
                    <a:pt x="491317" y="177800"/>
                  </a:lnTo>
                  <a:close/>
                </a:path>
                <a:path w="1974215" h="5130800">
                  <a:moveTo>
                    <a:pt x="1776941" y="177800"/>
                  </a:moveTo>
                  <a:lnTo>
                    <a:pt x="1708216" y="177800"/>
                  </a:lnTo>
                  <a:lnTo>
                    <a:pt x="1897679" y="0"/>
                  </a:lnTo>
                  <a:lnTo>
                    <a:pt x="1959345" y="0"/>
                  </a:lnTo>
                  <a:lnTo>
                    <a:pt x="1973825" y="12700"/>
                  </a:lnTo>
                  <a:lnTo>
                    <a:pt x="1973825" y="25400"/>
                  </a:lnTo>
                  <a:lnTo>
                    <a:pt x="1928512" y="25400"/>
                  </a:lnTo>
                  <a:lnTo>
                    <a:pt x="1776941" y="177800"/>
                  </a:lnTo>
                  <a:close/>
                </a:path>
                <a:path w="1974215" h="5130800">
                  <a:moveTo>
                    <a:pt x="668855" y="406400"/>
                  </a:moveTo>
                  <a:lnTo>
                    <a:pt x="642800" y="406400"/>
                  </a:lnTo>
                  <a:lnTo>
                    <a:pt x="832263" y="215900"/>
                  </a:lnTo>
                  <a:lnTo>
                    <a:pt x="642800" y="25400"/>
                  </a:lnTo>
                  <a:lnTo>
                    <a:pt x="700684" y="25400"/>
                  </a:lnTo>
                  <a:lnTo>
                    <a:pt x="862987" y="177800"/>
                  </a:lnTo>
                  <a:lnTo>
                    <a:pt x="903345" y="177800"/>
                  </a:lnTo>
                  <a:lnTo>
                    <a:pt x="668855" y="406400"/>
                  </a:lnTo>
                  <a:close/>
                </a:path>
                <a:path w="1974215" h="5130800">
                  <a:moveTo>
                    <a:pt x="1973825" y="63500"/>
                  </a:moveTo>
                  <a:lnTo>
                    <a:pt x="1928512" y="25400"/>
                  </a:lnTo>
                  <a:lnTo>
                    <a:pt x="1973825" y="25400"/>
                  </a:lnTo>
                  <a:lnTo>
                    <a:pt x="1973825" y="63500"/>
                  </a:lnTo>
                  <a:close/>
                </a:path>
                <a:path w="1974215" h="5130800">
                  <a:moveTo>
                    <a:pt x="369338" y="1143000"/>
                  </a:moveTo>
                  <a:lnTo>
                    <a:pt x="136186" y="914400"/>
                  </a:lnTo>
                  <a:lnTo>
                    <a:pt x="189462" y="850900"/>
                  </a:lnTo>
                  <a:lnTo>
                    <a:pt x="0" y="673100"/>
                  </a:lnTo>
                  <a:lnTo>
                    <a:pt x="0" y="609600"/>
                  </a:lnTo>
                  <a:lnTo>
                    <a:pt x="189462" y="419100"/>
                  </a:lnTo>
                  <a:lnTo>
                    <a:pt x="136186" y="368300"/>
                  </a:lnTo>
                  <a:lnTo>
                    <a:pt x="369338" y="127000"/>
                  </a:lnTo>
                  <a:lnTo>
                    <a:pt x="409295" y="165100"/>
                  </a:lnTo>
                  <a:lnTo>
                    <a:pt x="369338" y="165100"/>
                  </a:lnTo>
                  <a:lnTo>
                    <a:pt x="166910" y="368300"/>
                  </a:lnTo>
                  <a:lnTo>
                    <a:pt x="245073" y="444500"/>
                  </a:lnTo>
                  <a:lnTo>
                    <a:pt x="220295" y="444500"/>
                  </a:lnTo>
                  <a:lnTo>
                    <a:pt x="30832" y="635000"/>
                  </a:lnTo>
                  <a:lnTo>
                    <a:pt x="220295" y="825500"/>
                  </a:lnTo>
                  <a:lnTo>
                    <a:pt x="253955" y="825500"/>
                  </a:lnTo>
                  <a:lnTo>
                    <a:pt x="166910" y="914400"/>
                  </a:lnTo>
                  <a:lnTo>
                    <a:pt x="369338" y="1117600"/>
                  </a:lnTo>
                  <a:lnTo>
                    <a:pt x="395976" y="1117600"/>
                  </a:lnTo>
                  <a:lnTo>
                    <a:pt x="369338" y="1143000"/>
                  </a:lnTo>
                  <a:close/>
                </a:path>
                <a:path w="1974215" h="5130800">
                  <a:moveTo>
                    <a:pt x="903345" y="177800"/>
                  </a:moveTo>
                  <a:lnTo>
                    <a:pt x="862987" y="177800"/>
                  </a:lnTo>
                  <a:lnTo>
                    <a:pt x="916263" y="127000"/>
                  </a:lnTo>
                  <a:lnTo>
                    <a:pt x="953077" y="165100"/>
                  </a:lnTo>
                  <a:lnTo>
                    <a:pt x="916372" y="165100"/>
                  </a:lnTo>
                  <a:lnTo>
                    <a:pt x="903345" y="177800"/>
                  </a:lnTo>
                  <a:close/>
                </a:path>
                <a:path w="1974215" h="5130800">
                  <a:moveTo>
                    <a:pt x="1341696" y="609600"/>
                  </a:moveTo>
                  <a:lnTo>
                    <a:pt x="1285602" y="609600"/>
                  </a:lnTo>
                  <a:lnTo>
                    <a:pt x="1475065" y="419100"/>
                  </a:lnTo>
                  <a:lnTo>
                    <a:pt x="1421788" y="368300"/>
                  </a:lnTo>
                  <a:lnTo>
                    <a:pt x="1654940" y="127000"/>
                  </a:lnTo>
                  <a:lnTo>
                    <a:pt x="1694897" y="165100"/>
                  </a:lnTo>
                  <a:lnTo>
                    <a:pt x="1654940" y="165100"/>
                  </a:lnTo>
                  <a:lnTo>
                    <a:pt x="1452621" y="368300"/>
                  </a:lnTo>
                  <a:lnTo>
                    <a:pt x="1530784" y="444500"/>
                  </a:lnTo>
                  <a:lnTo>
                    <a:pt x="1505897" y="444500"/>
                  </a:lnTo>
                  <a:lnTo>
                    <a:pt x="1341696" y="609600"/>
                  </a:lnTo>
                  <a:close/>
                </a:path>
                <a:path w="1974215" h="5130800">
                  <a:moveTo>
                    <a:pt x="642800" y="431800"/>
                  </a:moveTo>
                  <a:lnTo>
                    <a:pt x="369338" y="165100"/>
                  </a:lnTo>
                  <a:lnTo>
                    <a:pt x="409295" y="165100"/>
                  </a:lnTo>
                  <a:lnTo>
                    <a:pt x="422614" y="177800"/>
                  </a:lnTo>
                  <a:lnTo>
                    <a:pt x="491317" y="177800"/>
                  </a:lnTo>
                  <a:lnTo>
                    <a:pt x="453446" y="215900"/>
                  </a:lnTo>
                  <a:lnTo>
                    <a:pt x="642800" y="406400"/>
                  </a:lnTo>
                  <a:lnTo>
                    <a:pt x="668855" y="406400"/>
                  </a:lnTo>
                  <a:lnTo>
                    <a:pt x="642800" y="431800"/>
                  </a:lnTo>
                  <a:close/>
                </a:path>
                <a:path w="1974215" h="5130800">
                  <a:moveTo>
                    <a:pt x="942278" y="1117600"/>
                  </a:moveTo>
                  <a:lnTo>
                    <a:pt x="916481" y="1117600"/>
                  </a:lnTo>
                  <a:lnTo>
                    <a:pt x="1118800" y="914400"/>
                  </a:lnTo>
                  <a:lnTo>
                    <a:pt x="845228" y="635000"/>
                  </a:lnTo>
                  <a:lnTo>
                    <a:pt x="1118691" y="368300"/>
                  </a:lnTo>
                  <a:lnTo>
                    <a:pt x="916372" y="165100"/>
                  </a:lnTo>
                  <a:lnTo>
                    <a:pt x="953077" y="165100"/>
                  </a:lnTo>
                  <a:lnTo>
                    <a:pt x="1149415" y="368300"/>
                  </a:lnTo>
                  <a:lnTo>
                    <a:pt x="1096139" y="419100"/>
                  </a:lnTo>
                  <a:lnTo>
                    <a:pt x="1121400" y="444500"/>
                  </a:lnTo>
                  <a:lnTo>
                    <a:pt x="1065415" y="444500"/>
                  </a:lnTo>
                  <a:lnTo>
                    <a:pt x="875952" y="635000"/>
                  </a:lnTo>
                  <a:lnTo>
                    <a:pt x="1065415" y="825500"/>
                  </a:lnTo>
                  <a:lnTo>
                    <a:pt x="1123314" y="825500"/>
                  </a:lnTo>
                  <a:lnTo>
                    <a:pt x="1096248" y="850900"/>
                  </a:lnTo>
                  <a:lnTo>
                    <a:pt x="1149524" y="914400"/>
                  </a:lnTo>
                  <a:lnTo>
                    <a:pt x="942278" y="1117600"/>
                  </a:lnTo>
                  <a:close/>
                </a:path>
                <a:path w="1974215" h="5130800">
                  <a:moveTo>
                    <a:pt x="1928512" y="431800"/>
                  </a:moveTo>
                  <a:lnTo>
                    <a:pt x="1654940" y="165100"/>
                  </a:lnTo>
                  <a:lnTo>
                    <a:pt x="1694897" y="165100"/>
                  </a:lnTo>
                  <a:lnTo>
                    <a:pt x="1708216" y="177800"/>
                  </a:lnTo>
                  <a:lnTo>
                    <a:pt x="1776941" y="177800"/>
                  </a:lnTo>
                  <a:lnTo>
                    <a:pt x="1739049" y="215900"/>
                  </a:lnTo>
                  <a:lnTo>
                    <a:pt x="1928512" y="406400"/>
                  </a:lnTo>
                  <a:lnTo>
                    <a:pt x="1958721" y="406400"/>
                  </a:lnTo>
                  <a:lnTo>
                    <a:pt x="1928512" y="431800"/>
                  </a:lnTo>
                  <a:close/>
                </a:path>
                <a:path w="1974215" h="5130800">
                  <a:moveTo>
                    <a:pt x="1958721" y="406400"/>
                  </a:moveTo>
                  <a:lnTo>
                    <a:pt x="1928512" y="406400"/>
                  </a:lnTo>
                  <a:lnTo>
                    <a:pt x="1973825" y="355600"/>
                  </a:lnTo>
                  <a:lnTo>
                    <a:pt x="1973825" y="393700"/>
                  </a:lnTo>
                  <a:lnTo>
                    <a:pt x="1958721" y="406400"/>
                  </a:lnTo>
                  <a:close/>
                </a:path>
                <a:path w="1974215" h="5130800">
                  <a:moveTo>
                    <a:pt x="253955" y="825500"/>
                  </a:moveTo>
                  <a:lnTo>
                    <a:pt x="220295" y="825500"/>
                  </a:lnTo>
                  <a:lnTo>
                    <a:pt x="409649" y="635000"/>
                  </a:lnTo>
                  <a:lnTo>
                    <a:pt x="220295" y="444500"/>
                  </a:lnTo>
                  <a:lnTo>
                    <a:pt x="245073" y="444500"/>
                  </a:lnTo>
                  <a:lnTo>
                    <a:pt x="440481" y="635000"/>
                  </a:lnTo>
                  <a:lnTo>
                    <a:pt x="253955" y="825500"/>
                  </a:lnTo>
                  <a:close/>
                </a:path>
                <a:path w="1974215" h="5130800">
                  <a:moveTo>
                    <a:pt x="1123314" y="825500"/>
                  </a:moveTo>
                  <a:lnTo>
                    <a:pt x="1065415" y="825500"/>
                  </a:lnTo>
                  <a:lnTo>
                    <a:pt x="1254878" y="635000"/>
                  </a:lnTo>
                  <a:lnTo>
                    <a:pt x="1065415" y="444500"/>
                  </a:lnTo>
                  <a:lnTo>
                    <a:pt x="1121400" y="444500"/>
                  </a:lnTo>
                  <a:lnTo>
                    <a:pt x="1285602" y="609600"/>
                  </a:lnTo>
                  <a:lnTo>
                    <a:pt x="1341696" y="609600"/>
                  </a:lnTo>
                  <a:lnTo>
                    <a:pt x="1316434" y="635000"/>
                  </a:lnTo>
                  <a:lnTo>
                    <a:pt x="1354327" y="673100"/>
                  </a:lnTo>
                  <a:lnTo>
                    <a:pt x="1285711" y="673100"/>
                  </a:lnTo>
                  <a:lnTo>
                    <a:pt x="1123314" y="825500"/>
                  </a:lnTo>
                  <a:close/>
                </a:path>
                <a:path w="1974215" h="5130800">
                  <a:moveTo>
                    <a:pt x="1539667" y="825500"/>
                  </a:moveTo>
                  <a:lnTo>
                    <a:pt x="1505897" y="825500"/>
                  </a:lnTo>
                  <a:lnTo>
                    <a:pt x="1695360" y="635000"/>
                  </a:lnTo>
                  <a:lnTo>
                    <a:pt x="1505897" y="444500"/>
                  </a:lnTo>
                  <a:lnTo>
                    <a:pt x="1530784" y="444500"/>
                  </a:lnTo>
                  <a:lnTo>
                    <a:pt x="1726193" y="635000"/>
                  </a:lnTo>
                  <a:lnTo>
                    <a:pt x="1539667" y="825500"/>
                  </a:lnTo>
                  <a:close/>
                </a:path>
                <a:path w="1974215" h="5130800">
                  <a:moveTo>
                    <a:pt x="1655049" y="1143000"/>
                  </a:moveTo>
                  <a:lnTo>
                    <a:pt x="1421897" y="914400"/>
                  </a:lnTo>
                  <a:lnTo>
                    <a:pt x="1475174" y="850900"/>
                  </a:lnTo>
                  <a:lnTo>
                    <a:pt x="1285711" y="673100"/>
                  </a:lnTo>
                  <a:lnTo>
                    <a:pt x="1354327" y="673100"/>
                  </a:lnTo>
                  <a:lnTo>
                    <a:pt x="1505897" y="825500"/>
                  </a:lnTo>
                  <a:lnTo>
                    <a:pt x="1539667" y="825500"/>
                  </a:lnTo>
                  <a:lnTo>
                    <a:pt x="1452621" y="914400"/>
                  </a:lnTo>
                  <a:lnTo>
                    <a:pt x="1654940" y="1117600"/>
                  </a:lnTo>
                  <a:lnTo>
                    <a:pt x="1681687" y="1117600"/>
                  </a:lnTo>
                  <a:lnTo>
                    <a:pt x="1655049" y="1143000"/>
                  </a:lnTo>
                  <a:close/>
                </a:path>
                <a:path w="1974215" h="5130800">
                  <a:moveTo>
                    <a:pt x="395976" y="1117600"/>
                  </a:moveTo>
                  <a:lnTo>
                    <a:pt x="369338" y="1117600"/>
                  </a:lnTo>
                  <a:lnTo>
                    <a:pt x="642800" y="838200"/>
                  </a:lnTo>
                  <a:lnTo>
                    <a:pt x="667681" y="863600"/>
                  </a:lnTo>
                  <a:lnTo>
                    <a:pt x="642800" y="863600"/>
                  </a:lnTo>
                  <a:lnTo>
                    <a:pt x="453446" y="1054100"/>
                  </a:lnTo>
                  <a:lnTo>
                    <a:pt x="491317" y="1092200"/>
                  </a:lnTo>
                  <a:lnTo>
                    <a:pt x="422614" y="1092200"/>
                  </a:lnTo>
                  <a:lnTo>
                    <a:pt x="395976" y="1117600"/>
                  </a:lnTo>
                  <a:close/>
                </a:path>
                <a:path w="1974215" h="5130800">
                  <a:moveTo>
                    <a:pt x="1681687" y="1117600"/>
                  </a:moveTo>
                  <a:lnTo>
                    <a:pt x="1654940" y="1117600"/>
                  </a:lnTo>
                  <a:lnTo>
                    <a:pt x="1928512" y="838200"/>
                  </a:lnTo>
                  <a:lnTo>
                    <a:pt x="1951168" y="863600"/>
                  </a:lnTo>
                  <a:lnTo>
                    <a:pt x="1928512" y="863600"/>
                  </a:lnTo>
                  <a:lnTo>
                    <a:pt x="1739049" y="1054100"/>
                  </a:lnTo>
                  <a:lnTo>
                    <a:pt x="1776941" y="1092200"/>
                  </a:lnTo>
                  <a:lnTo>
                    <a:pt x="1708325" y="1092200"/>
                  </a:lnTo>
                  <a:lnTo>
                    <a:pt x="1681687" y="1117600"/>
                  </a:lnTo>
                  <a:close/>
                </a:path>
                <a:path w="1974215" h="5130800">
                  <a:moveTo>
                    <a:pt x="711526" y="1244600"/>
                  </a:moveTo>
                  <a:lnTo>
                    <a:pt x="642800" y="1244600"/>
                  </a:lnTo>
                  <a:lnTo>
                    <a:pt x="832263" y="1054100"/>
                  </a:lnTo>
                  <a:lnTo>
                    <a:pt x="642800" y="863600"/>
                  </a:lnTo>
                  <a:lnTo>
                    <a:pt x="667681" y="863600"/>
                  </a:lnTo>
                  <a:lnTo>
                    <a:pt x="891601" y="1092200"/>
                  </a:lnTo>
                  <a:lnTo>
                    <a:pt x="863096" y="1092200"/>
                  </a:lnTo>
                  <a:lnTo>
                    <a:pt x="711526" y="1244600"/>
                  </a:lnTo>
                  <a:close/>
                </a:path>
                <a:path w="1974215" h="5130800">
                  <a:moveTo>
                    <a:pt x="1973825" y="914400"/>
                  </a:moveTo>
                  <a:lnTo>
                    <a:pt x="1928512" y="863600"/>
                  </a:lnTo>
                  <a:lnTo>
                    <a:pt x="1951168" y="863600"/>
                  </a:lnTo>
                  <a:lnTo>
                    <a:pt x="1973825" y="889000"/>
                  </a:lnTo>
                  <a:lnTo>
                    <a:pt x="1973825" y="914400"/>
                  </a:lnTo>
                  <a:close/>
                </a:path>
                <a:path w="1974215" h="5130800">
                  <a:moveTo>
                    <a:pt x="478599" y="1473200"/>
                  </a:moveTo>
                  <a:lnTo>
                    <a:pt x="422614" y="1473200"/>
                  </a:lnTo>
                  <a:lnTo>
                    <a:pt x="612077" y="1282700"/>
                  </a:lnTo>
                  <a:lnTo>
                    <a:pt x="422614" y="1092200"/>
                  </a:lnTo>
                  <a:lnTo>
                    <a:pt x="491317" y="1092200"/>
                  </a:lnTo>
                  <a:lnTo>
                    <a:pt x="642800" y="1244600"/>
                  </a:lnTo>
                  <a:lnTo>
                    <a:pt x="711526" y="1244600"/>
                  </a:lnTo>
                  <a:lnTo>
                    <a:pt x="673633" y="1282700"/>
                  </a:lnTo>
                  <a:lnTo>
                    <a:pt x="698895" y="1308100"/>
                  </a:lnTo>
                  <a:lnTo>
                    <a:pt x="642800" y="1308100"/>
                  </a:lnTo>
                  <a:lnTo>
                    <a:pt x="478599" y="1473200"/>
                  </a:lnTo>
                  <a:close/>
                </a:path>
                <a:path w="1974215" h="5130800">
                  <a:moveTo>
                    <a:pt x="916372" y="1143000"/>
                  </a:moveTo>
                  <a:lnTo>
                    <a:pt x="863096" y="1092200"/>
                  </a:lnTo>
                  <a:lnTo>
                    <a:pt x="891601" y="1092200"/>
                  </a:lnTo>
                  <a:lnTo>
                    <a:pt x="916481" y="1117600"/>
                  </a:lnTo>
                  <a:lnTo>
                    <a:pt x="942278" y="1117600"/>
                  </a:lnTo>
                  <a:lnTo>
                    <a:pt x="916372" y="1143000"/>
                  </a:lnTo>
                  <a:close/>
                </a:path>
                <a:path w="1974215" h="5130800">
                  <a:moveTo>
                    <a:pt x="1764311" y="1473200"/>
                  </a:moveTo>
                  <a:lnTo>
                    <a:pt x="1708325" y="1473200"/>
                  </a:lnTo>
                  <a:lnTo>
                    <a:pt x="1897788" y="1282700"/>
                  </a:lnTo>
                  <a:lnTo>
                    <a:pt x="1708325" y="1092200"/>
                  </a:lnTo>
                  <a:lnTo>
                    <a:pt x="1776941" y="1092200"/>
                  </a:lnTo>
                  <a:lnTo>
                    <a:pt x="1928512" y="1244600"/>
                  </a:lnTo>
                  <a:lnTo>
                    <a:pt x="1973825" y="1244600"/>
                  </a:lnTo>
                  <a:lnTo>
                    <a:pt x="1973825" y="1270000"/>
                  </a:lnTo>
                  <a:lnTo>
                    <a:pt x="1959236" y="1282700"/>
                  </a:lnTo>
                  <a:lnTo>
                    <a:pt x="1973825" y="1295400"/>
                  </a:lnTo>
                  <a:lnTo>
                    <a:pt x="1973825" y="1308100"/>
                  </a:lnTo>
                  <a:lnTo>
                    <a:pt x="1928512" y="1308100"/>
                  </a:lnTo>
                  <a:lnTo>
                    <a:pt x="1764311" y="1473200"/>
                  </a:lnTo>
                  <a:close/>
                </a:path>
                <a:path w="1974215" h="5130800">
                  <a:moveTo>
                    <a:pt x="1973825" y="1244600"/>
                  </a:moveTo>
                  <a:lnTo>
                    <a:pt x="1928512" y="1244600"/>
                  </a:lnTo>
                  <a:lnTo>
                    <a:pt x="1973825" y="1206500"/>
                  </a:lnTo>
                  <a:lnTo>
                    <a:pt x="1973825" y="1244600"/>
                  </a:lnTo>
                  <a:close/>
                </a:path>
                <a:path w="1974215" h="5130800">
                  <a:moveTo>
                    <a:pt x="668855" y="1689100"/>
                  </a:moveTo>
                  <a:lnTo>
                    <a:pt x="642800" y="1689100"/>
                  </a:lnTo>
                  <a:lnTo>
                    <a:pt x="832263" y="1498600"/>
                  </a:lnTo>
                  <a:lnTo>
                    <a:pt x="642800" y="1308100"/>
                  </a:lnTo>
                  <a:lnTo>
                    <a:pt x="698895" y="1308100"/>
                  </a:lnTo>
                  <a:lnTo>
                    <a:pt x="863096" y="1473200"/>
                  </a:lnTo>
                  <a:lnTo>
                    <a:pt x="890318" y="1473200"/>
                  </a:lnTo>
                  <a:lnTo>
                    <a:pt x="668855" y="1689100"/>
                  </a:lnTo>
                  <a:close/>
                </a:path>
                <a:path w="1974215" h="5130800">
                  <a:moveTo>
                    <a:pt x="1973825" y="1358900"/>
                  </a:moveTo>
                  <a:lnTo>
                    <a:pt x="1928512" y="1308100"/>
                  </a:lnTo>
                  <a:lnTo>
                    <a:pt x="1973825" y="1308100"/>
                  </a:lnTo>
                  <a:lnTo>
                    <a:pt x="1973825" y="1358900"/>
                  </a:lnTo>
                  <a:close/>
                </a:path>
                <a:path w="1974215" h="5130800">
                  <a:moveTo>
                    <a:pt x="369338" y="2425700"/>
                  </a:moveTo>
                  <a:lnTo>
                    <a:pt x="136186" y="2197100"/>
                  </a:lnTo>
                  <a:lnTo>
                    <a:pt x="189462" y="2146300"/>
                  </a:lnTo>
                  <a:lnTo>
                    <a:pt x="0" y="1955800"/>
                  </a:lnTo>
                  <a:lnTo>
                    <a:pt x="0" y="1892300"/>
                  </a:lnTo>
                  <a:lnTo>
                    <a:pt x="189462" y="1701800"/>
                  </a:lnTo>
                  <a:lnTo>
                    <a:pt x="136186" y="1651000"/>
                  </a:lnTo>
                  <a:lnTo>
                    <a:pt x="369338" y="1409700"/>
                  </a:lnTo>
                  <a:lnTo>
                    <a:pt x="401303" y="1447800"/>
                  </a:lnTo>
                  <a:lnTo>
                    <a:pt x="369229" y="1447800"/>
                  </a:lnTo>
                  <a:lnTo>
                    <a:pt x="166910" y="1651000"/>
                  </a:lnTo>
                  <a:lnTo>
                    <a:pt x="245073" y="1727200"/>
                  </a:lnTo>
                  <a:lnTo>
                    <a:pt x="220295" y="1727200"/>
                  </a:lnTo>
                  <a:lnTo>
                    <a:pt x="30832" y="1917700"/>
                  </a:lnTo>
                  <a:lnTo>
                    <a:pt x="220295" y="2108200"/>
                  </a:lnTo>
                  <a:lnTo>
                    <a:pt x="253955" y="2108200"/>
                  </a:lnTo>
                  <a:lnTo>
                    <a:pt x="166910" y="2197100"/>
                  </a:lnTo>
                  <a:lnTo>
                    <a:pt x="369338" y="2400300"/>
                  </a:lnTo>
                  <a:lnTo>
                    <a:pt x="395976" y="2400300"/>
                  </a:lnTo>
                  <a:lnTo>
                    <a:pt x="369338" y="2425700"/>
                  </a:lnTo>
                  <a:close/>
                </a:path>
                <a:path w="1974215" h="5130800">
                  <a:moveTo>
                    <a:pt x="890318" y="1473200"/>
                  </a:moveTo>
                  <a:lnTo>
                    <a:pt x="863096" y="1473200"/>
                  </a:lnTo>
                  <a:lnTo>
                    <a:pt x="916372" y="1409700"/>
                  </a:lnTo>
                  <a:lnTo>
                    <a:pt x="953186" y="1447800"/>
                  </a:lnTo>
                  <a:lnTo>
                    <a:pt x="916372" y="1447800"/>
                  </a:lnTo>
                  <a:lnTo>
                    <a:pt x="890318" y="1473200"/>
                  </a:lnTo>
                  <a:close/>
                </a:path>
                <a:path w="1974215" h="5130800">
                  <a:moveTo>
                    <a:pt x="1341696" y="1892300"/>
                  </a:moveTo>
                  <a:lnTo>
                    <a:pt x="1285711" y="1892300"/>
                  </a:lnTo>
                  <a:lnTo>
                    <a:pt x="1475174" y="1701800"/>
                  </a:lnTo>
                  <a:lnTo>
                    <a:pt x="1421897" y="1651000"/>
                  </a:lnTo>
                  <a:lnTo>
                    <a:pt x="1655049" y="1409700"/>
                  </a:lnTo>
                  <a:lnTo>
                    <a:pt x="1687015" y="1447800"/>
                  </a:lnTo>
                  <a:lnTo>
                    <a:pt x="1654940" y="1447800"/>
                  </a:lnTo>
                  <a:lnTo>
                    <a:pt x="1452621" y="1651000"/>
                  </a:lnTo>
                  <a:lnTo>
                    <a:pt x="1530784" y="1727200"/>
                  </a:lnTo>
                  <a:lnTo>
                    <a:pt x="1505897" y="1727200"/>
                  </a:lnTo>
                  <a:lnTo>
                    <a:pt x="1341696" y="1892300"/>
                  </a:lnTo>
                  <a:close/>
                </a:path>
                <a:path w="1974215" h="5130800">
                  <a:moveTo>
                    <a:pt x="642800" y="1714500"/>
                  </a:moveTo>
                  <a:lnTo>
                    <a:pt x="369229" y="1447800"/>
                  </a:lnTo>
                  <a:lnTo>
                    <a:pt x="401303" y="1447800"/>
                  </a:lnTo>
                  <a:lnTo>
                    <a:pt x="422614" y="1473200"/>
                  </a:lnTo>
                  <a:lnTo>
                    <a:pt x="478599" y="1473200"/>
                  </a:lnTo>
                  <a:lnTo>
                    <a:pt x="453338" y="1498600"/>
                  </a:lnTo>
                  <a:lnTo>
                    <a:pt x="642800" y="1689100"/>
                  </a:lnTo>
                  <a:lnTo>
                    <a:pt x="668855" y="1689100"/>
                  </a:lnTo>
                  <a:lnTo>
                    <a:pt x="642800" y="1714500"/>
                  </a:lnTo>
                  <a:close/>
                </a:path>
                <a:path w="1974215" h="5130800">
                  <a:moveTo>
                    <a:pt x="942278" y="2400300"/>
                  </a:moveTo>
                  <a:lnTo>
                    <a:pt x="916372" y="2400300"/>
                  </a:lnTo>
                  <a:lnTo>
                    <a:pt x="1118691" y="2197100"/>
                  </a:lnTo>
                  <a:lnTo>
                    <a:pt x="845119" y="1917700"/>
                  </a:lnTo>
                  <a:lnTo>
                    <a:pt x="1118691" y="1651000"/>
                  </a:lnTo>
                  <a:lnTo>
                    <a:pt x="916372" y="1447800"/>
                  </a:lnTo>
                  <a:lnTo>
                    <a:pt x="953186" y="1447800"/>
                  </a:lnTo>
                  <a:lnTo>
                    <a:pt x="1149524" y="1651000"/>
                  </a:lnTo>
                  <a:lnTo>
                    <a:pt x="1096248" y="1701800"/>
                  </a:lnTo>
                  <a:lnTo>
                    <a:pt x="1121509" y="1727200"/>
                  </a:lnTo>
                  <a:lnTo>
                    <a:pt x="1065415" y="1727200"/>
                  </a:lnTo>
                  <a:lnTo>
                    <a:pt x="875952" y="1917700"/>
                  </a:lnTo>
                  <a:lnTo>
                    <a:pt x="1065415" y="2108200"/>
                  </a:lnTo>
                  <a:lnTo>
                    <a:pt x="1134140" y="2108200"/>
                  </a:lnTo>
                  <a:lnTo>
                    <a:pt x="1096248" y="2146300"/>
                  </a:lnTo>
                  <a:lnTo>
                    <a:pt x="1149524" y="2197100"/>
                  </a:lnTo>
                  <a:lnTo>
                    <a:pt x="942278" y="2400300"/>
                  </a:lnTo>
                  <a:close/>
                </a:path>
                <a:path w="1974215" h="5130800">
                  <a:moveTo>
                    <a:pt x="1928512" y="1714500"/>
                  </a:moveTo>
                  <a:lnTo>
                    <a:pt x="1654940" y="1447800"/>
                  </a:lnTo>
                  <a:lnTo>
                    <a:pt x="1687015" y="1447800"/>
                  </a:lnTo>
                  <a:lnTo>
                    <a:pt x="1708325" y="1473200"/>
                  </a:lnTo>
                  <a:lnTo>
                    <a:pt x="1764311" y="1473200"/>
                  </a:lnTo>
                  <a:lnTo>
                    <a:pt x="1739049" y="1498600"/>
                  </a:lnTo>
                  <a:lnTo>
                    <a:pt x="1928512" y="1689100"/>
                  </a:lnTo>
                  <a:lnTo>
                    <a:pt x="1958721" y="1689100"/>
                  </a:lnTo>
                  <a:lnTo>
                    <a:pt x="1928512" y="1714500"/>
                  </a:lnTo>
                  <a:close/>
                </a:path>
                <a:path w="1974215" h="5130800">
                  <a:moveTo>
                    <a:pt x="1958721" y="1689100"/>
                  </a:moveTo>
                  <a:lnTo>
                    <a:pt x="1928512" y="1689100"/>
                  </a:lnTo>
                  <a:lnTo>
                    <a:pt x="1973825" y="1638300"/>
                  </a:lnTo>
                  <a:lnTo>
                    <a:pt x="1973825" y="1676400"/>
                  </a:lnTo>
                  <a:lnTo>
                    <a:pt x="1958721" y="1689100"/>
                  </a:lnTo>
                  <a:close/>
                </a:path>
                <a:path w="1974215" h="5130800">
                  <a:moveTo>
                    <a:pt x="253955" y="2108200"/>
                  </a:moveTo>
                  <a:lnTo>
                    <a:pt x="220295" y="2108200"/>
                  </a:lnTo>
                  <a:lnTo>
                    <a:pt x="409758" y="1917700"/>
                  </a:lnTo>
                  <a:lnTo>
                    <a:pt x="220295" y="1727200"/>
                  </a:lnTo>
                  <a:lnTo>
                    <a:pt x="245073" y="1727200"/>
                  </a:lnTo>
                  <a:lnTo>
                    <a:pt x="440481" y="1917700"/>
                  </a:lnTo>
                  <a:lnTo>
                    <a:pt x="253955" y="2108200"/>
                  </a:lnTo>
                  <a:close/>
                </a:path>
                <a:path w="1974215" h="5130800">
                  <a:moveTo>
                    <a:pt x="1134140" y="2108200"/>
                  </a:moveTo>
                  <a:lnTo>
                    <a:pt x="1065415" y="2108200"/>
                  </a:lnTo>
                  <a:lnTo>
                    <a:pt x="1254878" y="1917700"/>
                  </a:lnTo>
                  <a:lnTo>
                    <a:pt x="1065415" y="1727200"/>
                  </a:lnTo>
                  <a:lnTo>
                    <a:pt x="1121509" y="1727200"/>
                  </a:lnTo>
                  <a:lnTo>
                    <a:pt x="1285711" y="1892300"/>
                  </a:lnTo>
                  <a:lnTo>
                    <a:pt x="1341696" y="1892300"/>
                  </a:lnTo>
                  <a:lnTo>
                    <a:pt x="1316434" y="1917700"/>
                  </a:lnTo>
                  <a:lnTo>
                    <a:pt x="1354327" y="1955800"/>
                  </a:lnTo>
                  <a:lnTo>
                    <a:pt x="1285711" y="1955800"/>
                  </a:lnTo>
                  <a:lnTo>
                    <a:pt x="1134140" y="2108200"/>
                  </a:lnTo>
                  <a:close/>
                </a:path>
                <a:path w="1974215" h="5130800">
                  <a:moveTo>
                    <a:pt x="1539667" y="2108200"/>
                  </a:moveTo>
                  <a:lnTo>
                    <a:pt x="1505897" y="2108200"/>
                  </a:lnTo>
                  <a:lnTo>
                    <a:pt x="1695360" y="1917700"/>
                  </a:lnTo>
                  <a:lnTo>
                    <a:pt x="1505897" y="1727200"/>
                  </a:lnTo>
                  <a:lnTo>
                    <a:pt x="1530784" y="1727200"/>
                  </a:lnTo>
                  <a:lnTo>
                    <a:pt x="1726193" y="1917700"/>
                  </a:lnTo>
                  <a:lnTo>
                    <a:pt x="1539667" y="2108200"/>
                  </a:lnTo>
                  <a:close/>
                </a:path>
                <a:path w="1974215" h="5130800">
                  <a:moveTo>
                    <a:pt x="1655049" y="2425700"/>
                  </a:moveTo>
                  <a:lnTo>
                    <a:pt x="1421897" y="2197100"/>
                  </a:lnTo>
                  <a:lnTo>
                    <a:pt x="1475174" y="2146300"/>
                  </a:lnTo>
                  <a:lnTo>
                    <a:pt x="1285711" y="1955800"/>
                  </a:lnTo>
                  <a:lnTo>
                    <a:pt x="1354327" y="1955800"/>
                  </a:lnTo>
                  <a:lnTo>
                    <a:pt x="1505897" y="2108200"/>
                  </a:lnTo>
                  <a:lnTo>
                    <a:pt x="1539667" y="2108200"/>
                  </a:lnTo>
                  <a:lnTo>
                    <a:pt x="1452621" y="2197100"/>
                  </a:lnTo>
                  <a:lnTo>
                    <a:pt x="1654940" y="2400300"/>
                  </a:lnTo>
                  <a:lnTo>
                    <a:pt x="1681687" y="2400300"/>
                  </a:lnTo>
                  <a:lnTo>
                    <a:pt x="1655049" y="2425700"/>
                  </a:lnTo>
                  <a:close/>
                </a:path>
                <a:path w="1974215" h="5130800">
                  <a:moveTo>
                    <a:pt x="395976" y="2400300"/>
                  </a:moveTo>
                  <a:lnTo>
                    <a:pt x="369338" y="2400300"/>
                  </a:lnTo>
                  <a:lnTo>
                    <a:pt x="642800" y="2120900"/>
                  </a:lnTo>
                  <a:lnTo>
                    <a:pt x="680106" y="2159000"/>
                  </a:lnTo>
                  <a:lnTo>
                    <a:pt x="642800" y="2159000"/>
                  </a:lnTo>
                  <a:lnTo>
                    <a:pt x="453446" y="2349500"/>
                  </a:lnTo>
                  <a:lnTo>
                    <a:pt x="478694" y="2374900"/>
                  </a:lnTo>
                  <a:lnTo>
                    <a:pt x="422614" y="2374900"/>
                  </a:lnTo>
                  <a:lnTo>
                    <a:pt x="395976" y="2400300"/>
                  </a:lnTo>
                  <a:close/>
                </a:path>
                <a:path w="1974215" h="5130800">
                  <a:moveTo>
                    <a:pt x="1681687" y="2400300"/>
                  </a:moveTo>
                  <a:lnTo>
                    <a:pt x="1654940" y="2400300"/>
                  </a:lnTo>
                  <a:lnTo>
                    <a:pt x="1928512" y="2120900"/>
                  </a:lnTo>
                  <a:lnTo>
                    <a:pt x="1962497" y="2159000"/>
                  </a:lnTo>
                  <a:lnTo>
                    <a:pt x="1928512" y="2159000"/>
                  </a:lnTo>
                  <a:lnTo>
                    <a:pt x="1739049" y="2349500"/>
                  </a:lnTo>
                  <a:lnTo>
                    <a:pt x="1764311" y="2374900"/>
                  </a:lnTo>
                  <a:lnTo>
                    <a:pt x="1708325" y="2374900"/>
                  </a:lnTo>
                  <a:lnTo>
                    <a:pt x="1681687" y="2400300"/>
                  </a:lnTo>
                  <a:close/>
                </a:path>
                <a:path w="1974215" h="5130800">
                  <a:moveTo>
                    <a:pt x="698895" y="2540000"/>
                  </a:moveTo>
                  <a:lnTo>
                    <a:pt x="642800" y="2540000"/>
                  </a:lnTo>
                  <a:lnTo>
                    <a:pt x="832263" y="2349500"/>
                  </a:lnTo>
                  <a:lnTo>
                    <a:pt x="642800" y="2159000"/>
                  </a:lnTo>
                  <a:lnTo>
                    <a:pt x="680106" y="2159000"/>
                  </a:lnTo>
                  <a:lnTo>
                    <a:pt x="891502" y="2374900"/>
                  </a:lnTo>
                  <a:lnTo>
                    <a:pt x="863096" y="2374900"/>
                  </a:lnTo>
                  <a:lnTo>
                    <a:pt x="698895" y="2540000"/>
                  </a:lnTo>
                  <a:close/>
                </a:path>
                <a:path w="1974215" h="5130800">
                  <a:moveTo>
                    <a:pt x="1973825" y="2197100"/>
                  </a:moveTo>
                  <a:lnTo>
                    <a:pt x="1928512" y="2159000"/>
                  </a:lnTo>
                  <a:lnTo>
                    <a:pt x="1962497" y="2159000"/>
                  </a:lnTo>
                  <a:lnTo>
                    <a:pt x="1973825" y="2171700"/>
                  </a:lnTo>
                  <a:lnTo>
                    <a:pt x="1973825" y="2197100"/>
                  </a:lnTo>
                  <a:close/>
                </a:path>
                <a:path w="1974215" h="5130800">
                  <a:moveTo>
                    <a:pt x="478599" y="2755900"/>
                  </a:moveTo>
                  <a:lnTo>
                    <a:pt x="422614" y="2755900"/>
                  </a:lnTo>
                  <a:lnTo>
                    <a:pt x="612077" y="2565400"/>
                  </a:lnTo>
                  <a:lnTo>
                    <a:pt x="422614" y="2374900"/>
                  </a:lnTo>
                  <a:lnTo>
                    <a:pt x="478694" y="2374900"/>
                  </a:lnTo>
                  <a:lnTo>
                    <a:pt x="642800" y="2540000"/>
                  </a:lnTo>
                  <a:lnTo>
                    <a:pt x="698895" y="2540000"/>
                  </a:lnTo>
                  <a:lnTo>
                    <a:pt x="673633" y="2565400"/>
                  </a:lnTo>
                  <a:lnTo>
                    <a:pt x="698895" y="2590800"/>
                  </a:lnTo>
                  <a:lnTo>
                    <a:pt x="642800" y="2590800"/>
                  </a:lnTo>
                  <a:lnTo>
                    <a:pt x="478599" y="2755900"/>
                  </a:lnTo>
                  <a:close/>
                </a:path>
                <a:path w="1974215" h="5130800">
                  <a:moveTo>
                    <a:pt x="916372" y="2425700"/>
                  </a:moveTo>
                  <a:lnTo>
                    <a:pt x="863096" y="2374900"/>
                  </a:lnTo>
                  <a:lnTo>
                    <a:pt x="891502" y="2374900"/>
                  </a:lnTo>
                  <a:lnTo>
                    <a:pt x="916372" y="2400300"/>
                  </a:lnTo>
                  <a:lnTo>
                    <a:pt x="942278" y="2400300"/>
                  </a:lnTo>
                  <a:lnTo>
                    <a:pt x="916372" y="2425700"/>
                  </a:lnTo>
                  <a:close/>
                </a:path>
                <a:path w="1974215" h="5130800">
                  <a:moveTo>
                    <a:pt x="1764311" y="2755900"/>
                  </a:moveTo>
                  <a:lnTo>
                    <a:pt x="1708325" y="2755900"/>
                  </a:lnTo>
                  <a:lnTo>
                    <a:pt x="1897788" y="2565400"/>
                  </a:lnTo>
                  <a:lnTo>
                    <a:pt x="1708325" y="2374900"/>
                  </a:lnTo>
                  <a:lnTo>
                    <a:pt x="1764311" y="2374900"/>
                  </a:lnTo>
                  <a:lnTo>
                    <a:pt x="1928512" y="2540000"/>
                  </a:lnTo>
                  <a:lnTo>
                    <a:pt x="1973825" y="2540000"/>
                  </a:lnTo>
                  <a:lnTo>
                    <a:pt x="1973825" y="2552700"/>
                  </a:lnTo>
                  <a:lnTo>
                    <a:pt x="1959236" y="2565400"/>
                  </a:lnTo>
                  <a:lnTo>
                    <a:pt x="1973825" y="2578100"/>
                  </a:lnTo>
                  <a:lnTo>
                    <a:pt x="1973825" y="2590800"/>
                  </a:lnTo>
                  <a:lnTo>
                    <a:pt x="1928512" y="2590800"/>
                  </a:lnTo>
                  <a:lnTo>
                    <a:pt x="1764311" y="2755900"/>
                  </a:lnTo>
                  <a:close/>
                </a:path>
                <a:path w="1974215" h="5130800">
                  <a:moveTo>
                    <a:pt x="1973825" y="2540000"/>
                  </a:moveTo>
                  <a:lnTo>
                    <a:pt x="1928512" y="2540000"/>
                  </a:lnTo>
                  <a:lnTo>
                    <a:pt x="1973825" y="2489200"/>
                  </a:lnTo>
                  <a:lnTo>
                    <a:pt x="1973825" y="2540000"/>
                  </a:lnTo>
                  <a:close/>
                </a:path>
                <a:path w="1974215" h="5130800">
                  <a:moveTo>
                    <a:pt x="680106" y="2971800"/>
                  </a:moveTo>
                  <a:lnTo>
                    <a:pt x="642800" y="2971800"/>
                  </a:lnTo>
                  <a:lnTo>
                    <a:pt x="832263" y="2781300"/>
                  </a:lnTo>
                  <a:lnTo>
                    <a:pt x="642800" y="2590800"/>
                  </a:lnTo>
                  <a:lnTo>
                    <a:pt x="698895" y="2590800"/>
                  </a:lnTo>
                  <a:lnTo>
                    <a:pt x="863096" y="2755900"/>
                  </a:lnTo>
                  <a:lnTo>
                    <a:pt x="891502" y="2755900"/>
                  </a:lnTo>
                  <a:lnTo>
                    <a:pt x="680106" y="2971800"/>
                  </a:lnTo>
                  <a:close/>
                </a:path>
                <a:path w="1974215" h="5130800">
                  <a:moveTo>
                    <a:pt x="1973825" y="2641600"/>
                  </a:moveTo>
                  <a:lnTo>
                    <a:pt x="1928512" y="2590800"/>
                  </a:lnTo>
                  <a:lnTo>
                    <a:pt x="1973825" y="2590800"/>
                  </a:lnTo>
                  <a:lnTo>
                    <a:pt x="1973825" y="2641600"/>
                  </a:lnTo>
                  <a:close/>
                </a:path>
                <a:path w="1974215" h="5130800">
                  <a:moveTo>
                    <a:pt x="369338" y="3708400"/>
                  </a:moveTo>
                  <a:lnTo>
                    <a:pt x="136186" y="3479800"/>
                  </a:lnTo>
                  <a:lnTo>
                    <a:pt x="189462" y="3429000"/>
                  </a:lnTo>
                  <a:lnTo>
                    <a:pt x="0" y="3238500"/>
                  </a:lnTo>
                  <a:lnTo>
                    <a:pt x="0" y="3175000"/>
                  </a:lnTo>
                  <a:lnTo>
                    <a:pt x="189462" y="2984500"/>
                  </a:lnTo>
                  <a:lnTo>
                    <a:pt x="136186" y="2933700"/>
                  </a:lnTo>
                  <a:lnTo>
                    <a:pt x="369338" y="2705100"/>
                  </a:lnTo>
                  <a:lnTo>
                    <a:pt x="395976" y="2730500"/>
                  </a:lnTo>
                  <a:lnTo>
                    <a:pt x="369229" y="2730500"/>
                  </a:lnTo>
                  <a:lnTo>
                    <a:pt x="166910" y="2933700"/>
                  </a:lnTo>
                  <a:lnTo>
                    <a:pt x="253955" y="3022600"/>
                  </a:lnTo>
                  <a:lnTo>
                    <a:pt x="220295" y="3022600"/>
                  </a:lnTo>
                  <a:lnTo>
                    <a:pt x="30832" y="3213100"/>
                  </a:lnTo>
                  <a:lnTo>
                    <a:pt x="220295" y="3390900"/>
                  </a:lnTo>
                  <a:lnTo>
                    <a:pt x="258100" y="3390900"/>
                  </a:lnTo>
                  <a:lnTo>
                    <a:pt x="166910" y="3479800"/>
                  </a:lnTo>
                  <a:lnTo>
                    <a:pt x="369338" y="3683000"/>
                  </a:lnTo>
                  <a:lnTo>
                    <a:pt x="395976" y="3683000"/>
                  </a:lnTo>
                  <a:lnTo>
                    <a:pt x="369338" y="3708400"/>
                  </a:lnTo>
                  <a:close/>
                </a:path>
                <a:path w="1974215" h="5130800">
                  <a:moveTo>
                    <a:pt x="891502" y="2755900"/>
                  </a:moveTo>
                  <a:lnTo>
                    <a:pt x="863096" y="2755900"/>
                  </a:lnTo>
                  <a:lnTo>
                    <a:pt x="916372" y="2705100"/>
                  </a:lnTo>
                  <a:lnTo>
                    <a:pt x="942278" y="2730500"/>
                  </a:lnTo>
                  <a:lnTo>
                    <a:pt x="916372" y="2730500"/>
                  </a:lnTo>
                  <a:lnTo>
                    <a:pt x="891502" y="2755900"/>
                  </a:lnTo>
                  <a:close/>
                </a:path>
                <a:path w="1974215" h="5130800">
                  <a:moveTo>
                    <a:pt x="1354327" y="3175000"/>
                  </a:moveTo>
                  <a:lnTo>
                    <a:pt x="1285711" y="3175000"/>
                  </a:lnTo>
                  <a:lnTo>
                    <a:pt x="1475174" y="2984500"/>
                  </a:lnTo>
                  <a:lnTo>
                    <a:pt x="1421897" y="2933700"/>
                  </a:lnTo>
                  <a:lnTo>
                    <a:pt x="1655049" y="2705100"/>
                  </a:lnTo>
                  <a:lnTo>
                    <a:pt x="1681687" y="2730500"/>
                  </a:lnTo>
                  <a:lnTo>
                    <a:pt x="1654940" y="2730500"/>
                  </a:lnTo>
                  <a:lnTo>
                    <a:pt x="1452621" y="2933700"/>
                  </a:lnTo>
                  <a:lnTo>
                    <a:pt x="1539667" y="3022600"/>
                  </a:lnTo>
                  <a:lnTo>
                    <a:pt x="1505897" y="3022600"/>
                  </a:lnTo>
                  <a:lnTo>
                    <a:pt x="1354327" y="3175000"/>
                  </a:lnTo>
                  <a:close/>
                </a:path>
                <a:path w="1974215" h="5130800">
                  <a:moveTo>
                    <a:pt x="642800" y="3009900"/>
                  </a:moveTo>
                  <a:lnTo>
                    <a:pt x="369229" y="2730500"/>
                  </a:lnTo>
                  <a:lnTo>
                    <a:pt x="395976" y="2730500"/>
                  </a:lnTo>
                  <a:lnTo>
                    <a:pt x="422614" y="2755900"/>
                  </a:lnTo>
                  <a:lnTo>
                    <a:pt x="478599" y="2755900"/>
                  </a:lnTo>
                  <a:lnTo>
                    <a:pt x="453338" y="2781300"/>
                  </a:lnTo>
                  <a:lnTo>
                    <a:pt x="642800" y="2971800"/>
                  </a:lnTo>
                  <a:lnTo>
                    <a:pt x="680106" y="2971800"/>
                  </a:lnTo>
                  <a:lnTo>
                    <a:pt x="642800" y="3009900"/>
                  </a:lnTo>
                  <a:close/>
                </a:path>
                <a:path w="1974215" h="5130800">
                  <a:moveTo>
                    <a:pt x="942278" y="3683000"/>
                  </a:moveTo>
                  <a:lnTo>
                    <a:pt x="916372" y="3683000"/>
                  </a:lnTo>
                  <a:lnTo>
                    <a:pt x="1118691" y="3479800"/>
                  </a:lnTo>
                  <a:lnTo>
                    <a:pt x="845119" y="3213100"/>
                  </a:lnTo>
                  <a:lnTo>
                    <a:pt x="1118691" y="2933700"/>
                  </a:lnTo>
                  <a:lnTo>
                    <a:pt x="916372" y="2730500"/>
                  </a:lnTo>
                  <a:lnTo>
                    <a:pt x="942278" y="2730500"/>
                  </a:lnTo>
                  <a:lnTo>
                    <a:pt x="1149524" y="2933700"/>
                  </a:lnTo>
                  <a:lnTo>
                    <a:pt x="1096248" y="2984500"/>
                  </a:lnTo>
                  <a:lnTo>
                    <a:pt x="1134140" y="3022600"/>
                  </a:lnTo>
                  <a:lnTo>
                    <a:pt x="1065415" y="3022600"/>
                  </a:lnTo>
                  <a:lnTo>
                    <a:pt x="875952" y="3213100"/>
                  </a:lnTo>
                  <a:lnTo>
                    <a:pt x="1065415" y="3390900"/>
                  </a:lnTo>
                  <a:lnTo>
                    <a:pt x="1134140" y="3390900"/>
                  </a:lnTo>
                  <a:lnTo>
                    <a:pt x="1096248" y="3429000"/>
                  </a:lnTo>
                  <a:lnTo>
                    <a:pt x="1149524" y="3479800"/>
                  </a:lnTo>
                  <a:lnTo>
                    <a:pt x="942278" y="3683000"/>
                  </a:lnTo>
                  <a:close/>
                </a:path>
                <a:path w="1974215" h="5130800">
                  <a:moveTo>
                    <a:pt x="1928512" y="3009900"/>
                  </a:moveTo>
                  <a:lnTo>
                    <a:pt x="1654940" y="2730500"/>
                  </a:lnTo>
                  <a:lnTo>
                    <a:pt x="1681687" y="2730500"/>
                  </a:lnTo>
                  <a:lnTo>
                    <a:pt x="1708325" y="2755900"/>
                  </a:lnTo>
                  <a:lnTo>
                    <a:pt x="1764311" y="2755900"/>
                  </a:lnTo>
                  <a:lnTo>
                    <a:pt x="1739049" y="2781300"/>
                  </a:lnTo>
                  <a:lnTo>
                    <a:pt x="1928512" y="2971800"/>
                  </a:lnTo>
                  <a:lnTo>
                    <a:pt x="1962497" y="2971800"/>
                  </a:lnTo>
                  <a:lnTo>
                    <a:pt x="1928512" y="3009900"/>
                  </a:lnTo>
                  <a:close/>
                </a:path>
                <a:path w="1974215" h="5130800">
                  <a:moveTo>
                    <a:pt x="1962497" y="2971800"/>
                  </a:moveTo>
                  <a:lnTo>
                    <a:pt x="1928512" y="2971800"/>
                  </a:lnTo>
                  <a:lnTo>
                    <a:pt x="1973825" y="2933700"/>
                  </a:lnTo>
                  <a:lnTo>
                    <a:pt x="1973825" y="2959100"/>
                  </a:lnTo>
                  <a:lnTo>
                    <a:pt x="1962497" y="2971800"/>
                  </a:lnTo>
                  <a:close/>
                </a:path>
                <a:path w="1974215" h="5130800">
                  <a:moveTo>
                    <a:pt x="258100" y="3390900"/>
                  </a:moveTo>
                  <a:lnTo>
                    <a:pt x="220295" y="3390900"/>
                  </a:lnTo>
                  <a:lnTo>
                    <a:pt x="409758" y="3213100"/>
                  </a:lnTo>
                  <a:lnTo>
                    <a:pt x="220295" y="3022600"/>
                  </a:lnTo>
                  <a:lnTo>
                    <a:pt x="253955" y="3022600"/>
                  </a:lnTo>
                  <a:lnTo>
                    <a:pt x="440481" y="3213100"/>
                  </a:lnTo>
                  <a:lnTo>
                    <a:pt x="258100" y="3390900"/>
                  </a:lnTo>
                  <a:close/>
                </a:path>
                <a:path w="1974215" h="5130800">
                  <a:moveTo>
                    <a:pt x="1134140" y="3390900"/>
                  </a:moveTo>
                  <a:lnTo>
                    <a:pt x="1065415" y="3390900"/>
                  </a:lnTo>
                  <a:lnTo>
                    <a:pt x="1254878" y="3213100"/>
                  </a:lnTo>
                  <a:lnTo>
                    <a:pt x="1065415" y="3022600"/>
                  </a:lnTo>
                  <a:lnTo>
                    <a:pt x="1134140" y="3022600"/>
                  </a:lnTo>
                  <a:lnTo>
                    <a:pt x="1285711" y="3175000"/>
                  </a:lnTo>
                  <a:lnTo>
                    <a:pt x="1354327" y="3175000"/>
                  </a:lnTo>
                  <a:lnTo>
                    <a:pt x="1316434" y="3213100"/>
                  </a:lnTo>
                  <a:lnTo>
                    <a:pt x="1341696" y="3238500"/>
                  </a:lnTo>
                  <a:lnTo>
                    <a:pt x="1285711" y="3238500"/>
                  </a:lnTo>
                  <a:lnTo>
                    <a:pt x="1134140" y="3390900"/>
                  </a:lnTo>
                  <a:close/>
                </a:path>
                <a:path w="1974215" h="5130800">
                  <a:moveTo>
                    <a:pt x="1530784" y="3403600"/>
                  </a:moveTo>
                  <a:lnTo>
                    <a:pt x="1505897" y="3403600"/>
                  </a:lnTo>
                  <a:lnTo>
                    <a:pt x="1695360" y="3213100"/>
                  </a:lnTo>
                  <a:lnTo>
                    <a:pt x="1505897" y="3022600"/>
                  </a:lnTo>
                  <a:lnTo>
                    <a:pt x="1539667" y="3022600"/>
                  </a:lnTo>
                  <a:lnTo>
                    <a:pt x="1726193" y="3213100"/>
                  </a:lnTo>
                  <a:lnTo>
                    <a:pt x="1530784" y="3403600"/>
                  </a:lnTo>
                  <a:close/>
                </a:path>
                <a:path w="1974215" h="5130800">
                  <a:moveTo>
                    <a:pt x="1655049" y="3708400"/>
                  </a:moveTo>
                  <a:lnTo>
                    <a:pt x="1421897" y="3479800"/>
                  </a:lnTo>
                  <a:lnTo>
                    <a:pt x="1475174" y="3429000"/>
                  </a:lnTo>
                  <a:lnTo>
                    <a:pt x="1285711" y="3238500"/>
                  </a:lnTo>
                  <a:lnTo>
                    <a:pt x="1341696" y="3238500"/>
                  </a:lnTo>
                  <a:lnTo>
                    <a:pt x="1505897" y="3403600"/>
                  </a:lnTo>
                  <a:lnTo>
                    <a:pt x="1530784" y="3403600"/>
                  </a:lnTo>
                  <a:lnTo>
                    <a:pt x="1452621" y="3479800"/>
                  </a:lnTo>
                  <a:lnTo>
                    <a:pt x="1654940" y="3683000"/>
                  </a:lnTo>
                  <a:lnTo>
                    <a:pt x="1681687" y="3683000"/>
                  </a:lnTo>
                  <a:lnTo>
                    <a:pt x="1655049" y="3708400"/>
                  </a:lnTo>
                  <a:close/>
                </a:path>
                <a:path w="1974215" h="5130800">
                  <a:moveTo>
                    <a:pt x="395976" y="3683000"/>
                  </a:moveTo>
                  <a:lnTo>
                    <a:pt x="369338" y="3683000"/>
                  </a:lnTo>
                  <a:lnTo>
                    <a:pt x="642800" y="3416300"/>
                  </a:lnTo>
                  <a:lnTo>
                    <a:pt x="668855" y="3441700"/>
                  </a:lnTo>
                  <a:lnTo>
                    <a:pt x="642800" y="3441700"/>
                  </a:lnTo>
                  <a:lnTo>
                    <a:pt x="453446" y="3632200"/>
                  </a:lnTo>
                  <a:lnTo>
                    <a:pt x="478694" y="3657600"/>
                  </a:lnTo>
                  <a:lnTo>
                    <a:pt x="422614" y="3657600"/>
                  </a:lnTo>
                  <a:lnTo>
                    <a:pt x="395976" y="3683000"/>
                  </a:lnTo>
                  <a:close/>
                </a:path>
                <a:path w="1974215" h="5130800">
                  <a:moveTo>
                    <a:pt x="1681687" y="3683000"/>
                  </a:moveTo>
                  <a:lnTo>
                    <a:pt x="1654940" y="3683000"/>
                  </a:lnTo>
                  <a:lnTo>
                    <a:pt x="1928512" y="3416300"/>
                  </a:lnTo>
                  <a:lnTo>
                    <a:pt x="1958721" y="3441700"/>
                  </a:lnTo>
                  <a:lnTo>
                    <a:pt x="1928512" y="3441700"/>
                  </a:lnTo>
                  <a:lnTo>
                    <a:pt x="1739049" y="3632200"/>
                  </a:lnTo>
                  <a:lnTo>
                    <a:pt x="1764311" y="3657600"/>
                  </a:lnTo>
                  <a:lnTo>
                    <a:pt x="1708325" y="3657600"/>
                  </a:lnTo>
                  <a:lnTo>
                    <a:pt x="1681687" y="3683000"/>
                  </a:lnTo>
                  <a:close/>
                </a:path>
                <a:path w="1974215" h="5130800">
                  <a:moveTo>
                    <a:pt x="698895" y="3822700"/>
                  </a:moveTo>
                  <a:lnTo>
                    <a:pt x="642800" y="3822700"/>
                  </a:lnTo>
                  <a:lnTo>
                    <a:pt x="832263" y="3632200"/>
                  </a:lnTo>
                  <a:lnTo>
                    <a:pt x="642800" y="3441700"/>
                  </a:lnTo>
                  <a:lnTo>
                    <a:pt x="668855" y="3441700"/>
                  </a:lnTo>
                  <a:lnTo>
                    <a:pt x="890318" y="3657600"/>
                  </a:lnTo>
                  <a:lnTo>
                    <a:pt x="863096" y="3657600"/>
                  </a:lnTo>
                  <a:lnTo>
                    <a:pt x="698895" y="3822700"/>
                  </a:lnTo>
                  <a:close/>
                </a:path>
                <a:path w="1974215" h="5130800">
                  <a:moveTo>
                    <a:pt x="1973825" y="3492500"/>
                  </a:moveTo>
                  <a:lnTo>
                    <a:pt x="1928512" y="3441700"/>
                  </a:lnTo>
                  <a:lnTo>
                    <a:pt x="1958721" y="3441700"/>
                  </a:lnTo>
                  <a:lnTo>
                    <a:pt x="1973825" y="3454400"/>
                  </a:lnTo>
                  <a:lnTo>
                    <a:pt x="1973825" y="3492500"/>
                  </a:lnTo>
                  <a:close/>
                </a:path>
                <a:path w="1974215" h="5130800">
                  <a:moveTo>
                    <a:pt x="491230" y="4038600"/>
                  </a:moveTo>
                  <a:lnTo>
                    <a:pt x="422614" y="4038600"/>
                  </a:lnTo>
                  <a:lnTo>
                    <a:pt x="612077" y="3848100"/>
                  </a:lnTo>
                  <a:lnTo>
                    <a:pt x="422614" y="3657600"/>
                  </a:lnTo>
                  <a:lnTo>
                    <a:pt x="478694" y="3657600"/>
                  </a:lnTo>
                  <a:lnTo>
                    <a:pt x="642800" y="3822700"/>
                  </a:lnTo>
                  <a:lnTo>
                    <a:pt x="698895" y="3822700"/>
                  </a:lnTo>
                  <a:lnTo>
                    <a:pt x="673633" y="3848100"/>
                  </a:lnTo>
                  <a:lnTo>
                    <a:pt x="711526" y="3886200"/>
                  </a:lnTo>
                  <a:lnTo>
                    <a:pt x="642800" y="3886200"/>
                  </a:lnTo>
                  <a:lnTo>
                    <a:pt x="491230" y="4038600"/>
                  </a:lnTo>
                  <a:close/>
                </a:path>
                <a:path w="1974215" h="5130800">
                  <a:moveTo>
                    <a:pt x="916372" y="3708400"/>
                  </a:moveTo>
                  <a:lnTo>
                    <a:pt x="863096" y="3657600"/>
                  </a:lnTo>
                  <a:lnTo>
                    <a:pt x="890318" y="3657600"/>
                  </a:lnTo>
                  <a:lnTo>
                    <a:pt x="916372" y="3683000"/>
                  </a:lnTo>
                  <a:lnTo>
                    <a:pt x="942278" y="3683000"/>
                  </a:lnTo>
                  <a:lnTo>
                    <a:pt x="916372" y="3708400"/>
                  </a:lnTo>
                  <a:close/>
                </a:path>
                <a:path w="1974215" h="5130800">
                  <a:moveTo>
                    <a:pt x="1776941" y="4038600"/>
                  </a:moveTo>
                  <a:lnTo>
                    <a:pt x="1708325" y="4038600"/>
                  </a:lnTo>
                  <a:lnTo>
                    <a:pt x="1897788" y="3848100"/>
                  </a:lnTo>
                  <a:lnTo>
                    <a:pt x="1708325" y="3657600"/>
                  </a:lnTo>
                  <a:lnTo>
                    <a:pt x="1764311" y="3657600"/>
                  </a:lnTo>
                  <a:lnTo>
                    <a:pt x="1928512" y="3822700"/>
                  </a:lnTo>
                  <a:lnTo>
                    <a:pt x="1973825" y="3822700"/>
                  </a:lnTo>
                  <a:lnTo>
                    <a:pt x="1973825" y="3835400"/>
                  </a:lnTo>
                  <a:lnTo>
                    <a:pt x="1959236" y="3848100"/>
                  </a:lnTo>
                  <a:lnTo>
                    <a:pt x="1973825" y="3860800"/>
                  </a:lnTo>
                  <a:lnTo>
                    <a:pt x="1973825" y="3886200"/>
                  </a:lnTo>
                  <a:lnTo>
                    <a:pt x="1928512" y="3886200"/>
                  </a:lnTo>
                  <a:lnTo>
                    <a:pt x="1776941" y="4038600"/>
                  </a:lnTo>
                  <a:close/>
                </a:path>
                <a:path w="1974215" h="5130800">
                  <a:moveTo>
                    <a:pt x="1973825" y="3822700"/>
                  </a:moveTo>
                  <a:lnTo>
                    <a:pt x="1928512" y="3822700"/>
                  </a:lnTo>
                  <a:lnTo>
                    <a:pt x="1973825" y="3771900"/>
                  </a:lnTo>
                  <a:lnTo>
                    <a:pt x="1973825" y="3822700"/>
                  </a:lnTo>
                  <a:close/>
                </a:path>
                <a:path w="1974215" h="5130800">
                  <a:moveTo>
                    <a:pt x="680106" y="4254500"/>
                  </a:moveTo>
                  <a:lnTo>
                    <a:pt x="642800" y="4254500"/>
                  </a:lnTo>
                  <a:lnTo>
                    <a:pt x="832263" y="4076700"/>
                  </a:lnTo>
                  <a:lnTo>
                    <a:pt x="642800" y="3886200"/>
                  </a:lnTo>
                  <a:lnTo>
                    <a:pt x="711526" y="3886200"/>
                  </a:lnTo>
                  <a:lnTo>
                    <a:pt x="863096" y="4038600"/>
                  </a:lnTo>
                  <a:lnTo>
                    <a:pt x="891502" y="4038600"/>
                  </a:lnTo>
                  <a:lnTo>
                    <a:pt x="680106" y="4254500"/>
                  </a:lnTo>
                  <a:close/>
                </a:path>
                <a:path w="1974215" h="5130800">
                  <a:moveTo>
                    <a:pt x="1973825" y="3924300"/>
                  </a:moveTo>
                  <a:lnTo>
                    <a:pt x="1928512" y="3886200"/>
                  </a:lnTo>
                  <a:lnTo>
                    <a:pt x="1973825" y="3886200"/>
                  </a:lnTo>
                  <a:lnTo>
                    <a:pt x="1973825" y="3924300"/>
                  </a:lnTo>
                  <a:close/>
                </a:path>
                <a:path w="1974215" h="5130800">
                  <a:moveTo>
                    <a:pt x="369338" y="5003800"/>
                  </a:moveTo>
                  <a:lnTo>
                    <a:pt x="136186" y="4762500"/>
                  </a:lnTo>
                  <a:lnTo>
                    <a:pt x="189462" y="4711700"/>
                  </a:lnTo>
                  <a:lnTo>
                    <a:pt x="0" y="4521200"/>
                  </a:lnTo>
                  <a:lnTo>
                    <a:pt x="0" y="4457700"/>
                  </a:lnTo>
                  <a:lnTo>
                    <a:pt x="189462" y="4267200"/>
                  </a:lnTo>
                  <a:lnTo>
                    <a:pt x="136186" y="4216400"/>
                  </a:lnTo>
                  <a:lnTo>
                    <a:pt x="369338" y="3987800"/>
                  </a:lnTo>
                  <a:lnTo>
                    <a:pt x="395976" y="4013200"/>
                  </a:lnTo>
                  <a:lnTo>
                    <a:pt x="369338" y="4013200"/>
                  </a:lnTo>
                  <a:lnTo>
                    <a:pt x="167019" y="4216400"/>
                  </a:lnTo>
                  <a:lnTo>
                    <a:pt x="254064" y="4305300"/>
                  </a:lnTo>
                  <a:lnTo>
                    <a:pt x="220295" y="4305300"/>
                  </a:lnTo>
                  <a:lnTo>
                    <a:pt x="30832" y="4495800"/>
                  </a:lnTo>
                  <a:lnTo>
                    <a:pt x="220295" y="4686300"/>
                  </a:lnTo>
                  <a:lnTo>
                    <a:pt x="245182" y="4686300"/>
                  </a:lnTo>
                  <a:lnTo>
                    <a:pt x="167019" y="4762500"/>
                  </a:lnTo>
                  <a:lnTo>
                    <a:pt x="369338" y="4965700"/>
                  </a:lnTo>
                  <a:lnTo>
                    <a:pt x="409295" y="4965700"/>
                  </a:lnTo>
                  <a:lnTo>
                    <a:pt x="369338" y="5003800"/>
                  </a:lnTo>
                  <a:close/>
                </a:path>
                <a:path w="1974215" h="5130800">
                  <a:moveTo>
                    <a:pt x="891502" y="4038600"/>
                  </a:moveTo>
                  <a:lnTo>
                    <a:pt x="863096" y="4038600"/>
                  </a:lnTo>
                  <a:lnTo>
                    <a:pt x="916372" y="3987800"/>
                  </a:lnTo>
                  <a:lnTo>
                    <a:pt x="942278" y="4013200"/>
                  </a:lnTo>
                  <a:lnTo>
                    <a:pt x="916372" y="4013200"/>
                  </a:lnTo>
                  <a:lnTo>
                    <a:pt x="891502" y="4038600"/>
                  </a:lnTo>
                  <a:close/>
                </a:path>
                <a:path w="1974215" h="5130800">
                  <a:moveTo>
                    <a:pt x="1354327" y="4457700"/>
                  </a:moveTo>
                  <a:lnTo>
                    <a:pt x="1285711" y="4457700"/>
                  </a:lnTo>
                  <a:lnTo>
                    <a:pt x="1475174" y="4267200"/>
                  </a:lnTo>
                  <a:lnTo>
                    <a:pt x="1421897" y="4216400"/>
                  </a:lnTo>
                  <a:lnTo>
                    <a:pt x="1655049" y="3987800"/>
                  </a:lnTo>
                  <a:lnTo>
                    <a:pt x="1681687" y="4013200"/>
                  </a:lnTo>
                  <a:lnTo>
                    <a:pt x="1654940" y="4013200"/>
                  </a:lnTo>
                  <a:lnTo>
                    <a:pt x="1452621" y="4216400"/>
                  </a:lnTo>
                  <a:lnTo>
                    <a:pt x="1539667" y="4305300"/>
                  </a:lnTo>
                  <a:lnTo>
                    <a:pt x="1505897" y="4305300"/>
                  </a:lnTo>
                  <a:lnTo>
                    <a:pt x="1354327" y="4457700"/>
                  </a:lnTo>
                  <a:close/>
                </a:path>
                <a:path w="1974215" h="5130800">
                  <a:moveTo>
                    <a:pt x="642800" y="4292600"/>
                  </a:moveTo>
                  <a:lnTo>
                    <a:pt x="369338" y="4013200"/>
                  </a:lnTo>
                  <a:lnTo>
                    <a:pt x="395976" y="4013200"/>
                  </a:lnTo>
                  <a:lnTo>
                    <a:pt x="422614" y="4038600"/>
                  </a:lnTo>
                  <a:lnTo>
                    <a:pt x="491230" y="4038600"/>
                  </a:lnTo>
                  <a:lnTo>
                    <a:pt x="453338" y="4076700"/>
                  </a:lnTo>
                  <a:lnTo>
                    <a:pt x="642800" y="4254500"/>
                  </a:lnTo>
                  <a:lnTo>
                    <a:pt x="680106" y="4254500"/>
                  </a:lnTo>
                  <a:lnTo>
                    <a:pt x="642800" y="4292600"/>
                  </a:lnTo>
                  <a:close/>
                </a:path>
                <a:path w="1974215" h="5130800">
                  <a:moveTo>
                    <a:pt x="953295" y="4965700"/>
                  </a:moveTo>
                  <a:lnTo>
                    <a:pt x="916372" y="4965700"/>
                  </a:lnTo>
                  <a:lnTo>
                    <a:pt x="1118691" y="4762500"/>
                  </a:lnTo>
                  <a:lnTo>
                    <a:pt x="845119" y="4495800"/>
                  </a:lnTo>
                  <a:lnTo>
                    <a:pt x="1118691" y="4216400"/>
                  </a:lnTo>
                  <a:lnTo>
                    <a:pt x="916372" y="4013200"/>
                  </a:lnTo>
                  <a:lnTo>
                    <a:pt x="942278" y="4013200"/>
                  </a:lnTo>
                  <a:lnTo>
                    <a:pt x="1149524" y="4216400"/>
                  </a:lnTo>
                  <a:lnTo>
                    <a:pt x="1096248" y="4267200"/>
                  </a:lnTo>
                  <a:lnTo>
                    <a:pt x="1134140" y="4305300"/>
                  </a:lnTo>
                  <a:lnTo>
                    <a:pt x="1065415" y="4305300"/>
                  </a:lnTo>
                  <a:lnTo>
                    <a:pt x="875952" y="4495800"/>
                  </a:lnTo>
                  <a:lnTo>
                    <a:pt x="1065415" y="4686300"/>
                  </a:lnTo>
                  <a:lnTo>
                    <a:pt x="1121618" y="4686300"/>
                  </a:lnTo>
                  <a:lnTo>
                    <a:pt x="1096357" y="4711700"/>
                  </a:lnTo>
                  <a:lnTo>
                    <a:pt x="1149633" y="4762500"/>
                  </a:lnTo>
                  <a:lnTo>
                    <a:pt x="953295" y="4965700"/>
                  </a:lnTo>
                  <a:close/>
                </a:path>
                <a:path w="1974215" h="5130800">
                  <a:moveTo>
                    <a:pt x="1928512" y="4292600"/>
                  </a:moveTo>
                  <a:lnTo>
                    <a:pt x="1654940" y="4013200"/>
                  </a:lnTo>
                  <a:lnTo>
                    <a:pt x="1681687" y="4013200"/>
                  </a:lnTo>
                  <a:lnTo>
                    <a:pt x="1708325" y="4038600"/>
                  </a:lnTo>
                  <a:lnTo>
                    <a:pt x="1776941" y="4038600"/>
                  </a:lnTo>
                  <a:lnTo>
                    <a:pt x="1739049" y="4076700"/>
                  </a:lnTo>
                  <a:lnTo>
                    <a:pt x="1928512" y="4254500"/>
                  </a:lnTo>
                  <a:lnTo>
                    <a:pt x="1962497" y="4254500"/>
                  </a:lnTo>
                  <a:lnTo>
                    <a:pt x="1928512" y="4292600"/>
                  </a:lnTo>
                  <a:close/>
                </a:path>
                <a:path w="1974215" h="5130800">
                  <a:moveTo>
                    <a:pt x="1962497" y="4254500"/>
                  </a:moveTo>
                  <a:lnTo>
                    <a:pt x="1928512" y="4254500"/>
                  </a:lnTo>
                  <a:lnTo>
                    <a:pt x="1973825" y="4216400"/>
                  </a:lnTo>
                  <a:lnTo>
                    <a:pt x="1973825" y="4241800"/>
                  </a:lnTo>
                  <a:lnTo>
                    <a:pt x="1962497" y="4254500"/>
                  </a:lnTo>
                  <a:close/>
                </a:path>
                <a:path w="1974215" h="5130800">
                  <a:moveTo>
                    <a:pt x="245182" y="4686300"/>
                  </a:moveTo>
                  <a:lnTo>
                    <a:pt x="220295" y="4686300"/>
                  </a:lnTo>
                  <a:lnTo>
                    <a:pt x="409758" y="4495800"/>
                  </a:lnTo>
                  <a:lnTo>
                    <a:pt x="220295" y="4305300"/>
                  </a:lnTo>
                  <a:lnTo>
                    <a:pt x="254064" y="4305300"/>
                  </a:lnTo>
                  <a:lnTo>
                    <a:pt x="440590" y="4495800"/>
                  </a:lnTo>
                  <a:lnTo>
                    <a:pt x="245182" y="4686300"/>
                  </a:lnTo>
                  <a:close/>
                </a:path>
                <a:path w="1974215" h="5130800">
                  <a:moveTo>
                    <a:pt x="1121618" y="4686300"/>
                  </a:moveTo>
                  <a:lnTo>
                    <a:pt x="1065415" y="4686300"/>
                  </a:lnTo>
                  <a:lnTo>
                    <a:pt x="1254878" y="4495800"/>
                  </a:lnTo>
                  <a:lnTo>
                    <a:pt x="1065415" y="4305300"/>
                  </a:lnTo>
                  <a:lnTo>
                    <a:pt x="1134140" y="4305300"/>
                  </a:lnTo>
                  <a:lnTo>
                    <a:pt x="1285711" y="4457700"/>
                  </a:lnTo>
                  <a:lnTo>
                    <a:pt x="1354327" y="4457700"/>
                  </a:lnTo>
                  <a:lnTo>
                    <a:pt x="1316434" y="4495800"/>
                  </a:lnTo>
                  <a:lnTo>
                    <a:pt x="1341696" y="4521200"/>
                  </a:lnTo>
                  <a:lnTo>
                    <a:pt x="1285820" y="4521200"/>
                  </a:lnTo>
                  <a:lnTo>
                    <a:pt x="1121618" y="4686300"/>
                  </a:lnTo>
                  <a:close/>
                </a:path>
                <a:path w="1974215" h="5130800">
                  <a:moveTo>
                    <a:pt x="1530784" y="4686300"/>
                  </a:moveTo>
                  <a:lnTo>
                    <a:pt x="1505897" y="4686300"/>
                  </a:lnTo>
                  <a:lnTo>
                    <a:pt x="1695360" y="4495800"/>
                  </a:lnTo>
                  <a:lnTo>
                    <a:pt x="1505897" y="4305300"/>
                  </a:lnTo>
                  <a:lnTo>
                    <a:pt x="1539667" y="4305300"/>
                  </a:lnTo>
                  <a:lnTo>
                    <a:pt x="1726193" y="4495800"/>
                  </a:lnTo>
                  <a:lnTo>
                    <a:pt x="1530784" y="4686300"/>
                  </a:lnTo>
                  <a:close/>
                </a:path>
                <a:path w="1974215" h="5130800">
                  <a:moveTo>
                    <a:pt x="1655158" y="5003800"/>
                  </a:moveTo>
                  <a:lnTo>
                    <a:pt x="1422006" y="4762500"/>
                  </a:lnTo>
                  <a:lnTo>
                    <a:pt x="1475283" y="4711700"/>
                  </a:lnTo>
                  <a:lnTo>
                    <a:pt x="1285820" y="4521200"/>
                  </a:lnTo>
                  <a:lnTo>
                    <a:pt x="1341696" y="4521200"/>
                  </a:lnTo>
                  <a:lnTo>
                    <a:pt x="1505897" y="4686300"/>
                  </a:lnTo>
                  <a:lnTo>
                    <a:pt x="1530784" y="4686300"/>
                  </a:lnTo>
                  <a:lnTo>
                    <a:pt x="1452621" y="4762500"/>
                  </a:lnTo>
                  <a:lnTo>
                    <a:pt x="1654940" y="4965700"/>
                  </a:lnTo>
                  <a:lnTo>
                    <a:pt x="1695115" y="4965700"/>
                  </a:lnTo>
                  <a:lnTo>
                    <a:pt x="1655158" y="5003800"/>
                  </a:lnTo>
                  <a:close/>
                </a:path>
                <a:path w="1974215" h="5130800">
                  <a:moveTo>
                    <a:pt x="409295" y="4965700"/>
                  </a:moveTo>
                  <a:lnTo>
                    <a:pt x="369338" y="4965700"/>
                  </a:lnTo>
                  <a:lnTo>
                    <a:pt x="642800" y="4699000"/>
                  </a:lnTo>
                  <a:lnTo>
                    <a:pt x="668855" y="4724400"/>
                  </a:lnTo>
                  <a:lnTo>
                    <a:pt x="642800" y="4724400"/>
                  </a:lnTo>
                  <a:lnTo>
                    <a:pt x="453338" y="4914900"/>
                  </a:lnTo>
                  <a:lnTo>
                    <a:pt x="491230" y="4953000"/>
                  </a:lnTo>
                  <a:lnTo>
                    <a:pt x="422614" y="4953000"/>
                  </a:lnTo>
                  <a:lnTo>
                    <a:pt x="409295" y="4965700"/>
                  </a:lnTo>
                  <a:close/>
                </a:path>
                <a:path w="1974215" h="5130800">
                  <a:moveTo>
                    <a:pt x="1695115" y="4965700"/>
                  </a:moveTo>
                  <a:lnTo>
                    <a:pt x="1654940" y="4965700"/>
                  </a:lnTo>
                  <a:lnTo>
                    <a:pt x="1928512" y="4699000"/>
                  </a:lnTo>
                  <a:lnTo>
                    <a:pt x="1958721" y="4724400"/>
                  </a:lnTo>
                  <a:lnTo>
                    <a:pt x="1928512" y="4724400"/>
                  </a:lnTo>
                  <a:lnTo>
                    <a:pt x="1739049" y="4914900"/>
                  </a:lnTo>
                  <a:lnTo>
                    <a:pt x="1776941" y="4953000"/>
                  </a:lnTo>
                  <a:lnTo>
                    <a:pt x="1708434" y="4953000"/>
                  </a:lnTo>
                  <a:lnTo>
                    <a:pt x="1695115" y="4965700"/>
                  </a:lnTo>
                  <a:close/>
                </a:path>
                <a:path w="1974215" h="5130800">
                  <a:moveTo>
                    <a:pt x="700808" y="5105400"/>
                  </a:moveTo>
                  <a:lnTo>
                    <a:pt x="642800" y="5105400"/>
                  </a:lnTo>
                  <a:lnTo>
                    <a:pt x="832263" y="4914900"/>
                  </a:lnTo>
                  <a:lnTo>
                    <a:pt x="642800" y="4724400"/>
                  </a:lnTo>
                  <a:lnTo>
                    <a:pt x="668855" y="4724400"/>
                  </a:lnTo>
                  <a:lnTo>
                    <a:pt x="903345" y="4953000"/>
                  </a:lnTo>
                  <a:lnTo>
                    <a:pt x="863205" y="4953000"/>
                  </a:lnTo>
                  <a:lnTo>
                    <a:pt x="700808" y="5105400"/>
                  </a:lnTo>
                  <a:close/>
                </a:path>
                <a:path w="1974215" h="5130800">
                  <a:moveTo>
                    <a:pt x="1973825" y="4775200"/>
                  </a:moveTo>
                  <a:lnTo>
                    <a:pt x="1928512" y="4724400"/>
                  </a:lnTo>
                  <a:lnTo>
                    <a:pt x="1958721" y="4724400"/>
                  </a:lnTo>
                  <a:lnTo>
                    <a:pt x="1973825" y="4737100"/>
                  </a:lnTo>
                  <a:lnTo>
                    <a:pt x="1973825" y="4775200"/>
                  </a:lnTo>
                  <a:close/>
                </a:path>
                <a:path w="1974215" h="5130800">
                  <a:moveTo>
                    <a:pt x="673742" y="5130800"/>
                  </a:moveTo>
                  <a:lnTo>
                    <a:pt x="612077" y="5130800"/>
                  </a:lnTo>
                  <a:lnTo>
                    <a:pt x="422614" y="4953000"/>
                  </a:lnTo>
                  <a:lnTo>
                    <a:pt x="491230" y="4953000"/>
                  </a:lnTo>
                  <a:lnTo>
                    <a:pt x="642800" y="5105400"/>
                  </a:lnTo>
                  <a:lnTo>
                    <a:pt x="700808" y="5105400"/>
                  </a:lnTo>
                  <a:lnTo>
                    <a:pt x="673742" y="5130800"/>
                  </a:lnTo>
                  <a:close/>
                </a:path>
                <a:path w="1974215" h="5130800">
                  <a:moveTo>
                    <a:pt x="916481" y="5003800"/>
                  </a:moveTo>
                  <a:lnTo>
                    <a:pt x="863205" y="4953000"/>
                  </a:lnTo>
                  <a:lnTo>
                    <a:pt x="903345" y="4953000"/>
                  </a:lnTo>
                  <a:lnTo>
                    <a:pt x="916372" y="4965700"/>
                  </a:lnTo>
                  <a:lnTo>
                    <a:pt x="953295" y="4965700"/>
                  </a:lnTo>
                  <a:lnTo>
                    <a:pt x="916481" y="5003800"/>
                  </a:lnTo>
                  <a:close/>
                </a:path>
                <a:path w="1974215" h="5130800">
                  <a:moveTo>
                    <a:pt x="1959562" y="5130800"/>
                  </a:moveTo>
                  <a:lnTo>
                    <a:pt x="1897897" y="5130800"/>
                  </a:lnTo>
                  <a:lnTo>
                    <a:pt x="1708434" y="4953000"/>
                  </a:lnTo>
                  <a:lnTo>
                    <a:pt x="1776941" y="4953000"/>
                  </a:lnTo>
                  <a:lnTo>
                    <a:pt x="1928512" y="5105400"/>
                  </a:lnTo>
                  <a:lnTo>
                    <a:pt x="1973825" y="5105400"/>
                  </a:lnTo>
                  <a:lnTo>
                    <a:pt x="1973825" y="5118100"/>
                  </a:lnTo>
                  <a:lnTo>
                    <a:pt x="1959562" y="5130800"/>
                  </a:lnTo>
                  <a:close/>
                </a:path>
                <a:path w="1974215" h="5130800">
                  <a:moveTo>
                    <a:pt x="1973825" y="5105400"/>
                  </a:moveTo>
                  <a:lnTo>
                    <a:pt x="1928512" y="5105400"/>
                  </a:lnTo>
                  <a:lnTo>
                    <a:pt x="1973825" y="5054600"/>
                  </a:lnTo>
                  <a:lnTo>
                    <a:pt x="1973825" y="5105400"/>
                  </a:lnTo>
                  <a:close/>
                </a:path>
              </a:pathLst>
            </a:custGeom>
            <a:solidFill>
              <a:srgbClr val="FAF4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6314173" y="5144044"/>
              <a:ext cx="1974214" cy="5142865"/>
            </a:xfrm>
            <a:custGeom>
              <a:avLst/>
              <a:gdLst/>
              <a:ahLst/>
              <a:cxnLst/>
              <a:rect l="l" t="t" r="r" b="b"/>
              <a:pathLst>
                <a:path w="1974215" h="5142865">
                  <a:moveTo>
                    <a:pt x="1000699" y="987190"/>
                  </a:moveTo>
                  <a:lnTo>
                    <a:pt x="298521" y="987190"/>
                  </a:lnTo>
                  <a:lnTo>
                    <a:pt x="298521" y="284902"/>
                  </a:lnTo>
                  <a:lnTo>
                    <a:pt x="1000699" y="284902"/>
                  </a:lnTo>
                  <a:lnTo>
                    <a:pt x="1000699" y="306692"/>
                  </a:lnTo>
                  <a:lnTo>
                    <a:pt x="320311" y="306692"/>
                  </a:lnTo>
                  <a:lnTo>
                    <a:pt x="320311" y="965291"/>
                  </a:lnTo>
                  <a:lnTo>
                    <a:pt x="1000699" y="965291"/>
                  </a:lnTo>
                  <a:lnTo>
                    <a:pt x="1000699" y="987190"/>
                  </a:lnTo>
                  <a:close/>
                </a:path>
                <a:path w="1974215" h="5142865">
                  <a:moveTo>
                    <a:pt x="1000699" y="965291"/>
                  </a:moveTo>
                  <a:lnTo>
                    <a:pt x="978910" y="965291"/>
                  </a:lnTo>
                  <a:lnTo>
                    <a:pt x="978910" y="306692"/>
                  </a:lnTo>
                  <a:lnTo>
                    <a:pt x="1000699" y="306692"/>
                  </a:lnTo>
                  <a:lnTo>
                    <a:pt x="1000699" y="965291"/>
                  </a:lnTo>
                  <a:close/>
                </a:path>
                <a:path w="1974215" h="5142865">
                  <a:moveTo>
                    <a:pt x="934785" y="921166"/>
                  </a:moveTo>
                  <a:lnTo>
                    <a:pt x="364435" y="921166"/>
                  </a:lnTo>
                  <a:lnTo>
                    <a:pt x="364435" y="350925"/>
                  </a:lnTo>
                  <a:lnTo>
                    <a:pt x="934785" y="350925"/>
                  </a:lnTo>
                  <a:lnTo>
                    <a:pt x="934785" y="372715"/>
                  </a:lnTo>
                  <a:lnTo>
                    <a:pt x="386225" y="372715"/>
                  </a:lnTo>
                  <a:lnTo>
                    <a:pt x="386225" y="899485"/>
                  </a:lnTo>
                  <a:lnTo>
                    <a:pt x="934785" y="899485"/>
                  </a:lnTo>
                  <a:lnTo>
                    <a:pt x="934785" y="921166"/>
                  </a:lnTo>
                  <a:close/>
                </a:path>
                <a:path w="1974215" h="5142865">
                  <a:moveTo>
                    <a:pt x="934785" y="899485"/>
                  </a:moveTo>
                  <a:lnTo>
                    <a:pt x="912995" y="899485"/>
                  </a:lnTo>
                  <a:lnTo>
                    <a:pt x="912995" y="372715"/>
                  </a:lnTo>
                  <a:lnTo>
                    <a:pt x="934785" y="372715"/>
                  </a:lnTo>
                  <a:lnTo>
                    <a:pt x="934785" y="899485"/>
                  </a:lnTo>
                  <a:close/>
                </a:path>
                <a:path w="1974215" h="5142865">
                  <a:moveTo>
                    <a:pt x="761556" y="748046"/>
                  </a:moveTo>
                  <a:lnTo>
                    <a:pt x="537665" y="748046"/>
                  </a:lnTo>
                  <a:lnTo>
                    <a:pt x="537665" y="524155"/>
                  </a:lnTo>
                  <a:lnTo>
                    <a:pt x="761556" y="524155"/>
                  </a:lnTo>
                  <a:lnTo>
                    <a:pt x="761556" y="748046"/>
                  </a:lnTo>
                  <a:close/>
                </a:path>
                <a:path w="1974215" h="5142865">
                  <a:moveTo>
                    <a:pt x="0" y="1444014"/>
                  </a:moveTo>
                  <a:lnTo>
                    <a:pt x="0" y="1127408"/>
                  </a:lnTo>
                  <a:lnTo>
                    <a:pt x="158303" y="1285711"/>
                  </a:lnTo>
                  <a:lnTo>
                    <a:pt x="0" y="1444014"/>
                  </a:lnTo>
                  <a:close/>
                </a:path>
                <a:path w="1974215" h="5142865">
                  <a:moveTo>
                    <a:pt x="1285711" y="158303"/>
                  </a:moveTo>
                  <a:lnTo>
                    <a:pt x="1127408" y="0"/>
                  </a:lnTo>
                  <a:lnTo>
                    <a:pt x="1444014" y="0"/>
                  </a:lnTo>
                  <a:lnTo>
                    <a:pt x="1285711" y="158303"/>
                  </a:lnTo>
                  <a:close/>
                </a:path>
                <a:path w="1974215" h="5142865">
                  <a:moveTo>
                    <a:pt x="0" y="158303"/>
                  </a:moveTo>
                  <a:lnTo>
                    <a:pt x="0" y="0"/>
                  </a:lnTo>
                  <a:lnTo>
                    <a:pt x="158303" y="0"/>
                  </a:lnTo>
                  <a:lnTo>
                    <a:pt x="0" y="158303"/>
                  </a:lnTo>
                  <a:close/>
                </a:path>
                <a:path w="1974215" h="5142865">
                  <a:moveTo>
                    <a:pt x="1973825" y="987190"/>
                  </a:moveTo>
                  <a:lnTo>
                    <a:pt x="1584232" y="987190"/>
                  </a:lnTo>
                  <a:lnTo>
                    <a:pt x="1584232" y="284902"/>
                  </a:lnTo>
                  <a:lnTo>
                    <a:pt x="1973825" y="284902"/>
                  </a:lnTo>
                  <a:lnTo>
                    <a:pt x="1973825" y="306692"/>
                  </a:lnTo>
                  <a:lnTo>
                    <a:pt x="1606022" y="306692"/>
                  </a:lnTo>
                  <a:lnTo>
                    <a:pt x="1606022" y="965291"/>
                  </a:lnTo>
                  <a:lnTo>
                    <a:pt x="1973825" y="965291"/>
                  </a:lnTo>
                  <a:lnTo>
                    <a:pt x="1973825" y="987190"/>
                  </a:lnTo>
                  <a:close/>
                </a:path>
                <a:path w="1974215" h="5142865">
                  <a:moveTo>
                    <a:pt x="1973825" y="921166"/>
                  </a:moveTo>
                  <a:lnTo>
                    <a:pt x="1650146" y="921166"/>
                  </a:lnTo>
                  <a:lnTo>
                    <a:pt x="1650146" y="350925"/>
                  </a:lnTo>
                  <a:lnTo>
                    <a:pt x="1973825" y="350925"/>
                  </a:lnTo>
                  <a:lnTo>
                    <a:pt x="1973825" y="372715"/>
                  </a:lnTo>
                  <a:lnTo>
                    <a:pt x="1671936" y="372715"/>
                  </a:lnTo>
                  <a:lnTo>
                    <a:pt x="1671936" y="899485"/>
                  </a:lnTo>
                  <a:lnTo>
                    <a:pt x="1973825" y="899485"/>
                  </a:lnTo>
                  <a:lnTo>
                    <a:pt x="1973825" y="921166"/>
                  </a:lnTo>
                  <a:close/>
                </a:path>
                <a:path w="1974215" h="5142865">
                  <a:moveTo>
                    <a:pt x="1973825" y="748046"/>
                  </a:moveTo>
                  <a:lnTo>
                    <a:pt x="1823376" y="748046"/>
                  </a:lnTo>
                  <a:lnTo>
                    <a:pt x="1823376" y="524155"/>
                  </a:lnTo>
                  <a:lnTo>
                    <a:pt x="1973825" y="524155"/>
                  </a:lnTo>
                  <a:lnTo>
                    <a:pt x="1973825" y="748046"/>
                  </a:lnTo>
                  <a:close/>
                </a:path>
                <a:path w="1974215" h="5142865">
                  <a:moveTo>
                    <a:pt x="1285711" y="1444014"/>
                  </a:moveTo>
                  <a:lnTo>
                    <a:pt x="1127408" y="1285711"/>
                  </a:lnTo>
                  <a:lnTo>
                    <a:pt x="1285711" y="1127408"/>
                  </a:lnTo>
                  <a:lnTo>
                    <a:pt x="1444014" y="1285711"/>
                  </a:lnTo>
                  <a:lnTo>
                    <a:pt x="1285711" y="1444014"/>
                  </a:lnTo>
                  <a:close/>
                </a:path>
                <a:path w="1974215" h="5142865">
                  <a:moveTo>
                    <a:pt x="1000699" y="2272792"/>
                  </a:moveTo>
                  <a:lnTo>
                    <a:pt x="298521" y="2272792"/>
                  </a:lnTo>
                  <a:lnTo>
                    <a:pt x="298521" y="1570614"/>
                  </a:lnTo>
                  <a:lnTo>
                    <a:pt x="1000699" y="1570614"/>
                  </a:lnTo>
                  <a:lnTo>
                    <a:pt x="1000699" y="1592403"/>
                  </a:lnTo>
                  <a:lnTo>
                    <a:pt x="320311" y="1592403"/>
                  </a:lnTo>
                  <a:lnTo>
                    <a:pt x="320311" y="2251002"/>
                  </a:lnTo>
                  <a:lnTo>
                    <a:pt x="1000699" y="2251002"/>
                  </a:lnTo>
                  <a:lnTo>
                    <a:pt x="1000699" y="2272792"/>
                  </a:lnTo>
                  <a:close/>
                </a:path>
                <a:path w="1974215" h="5142865">
                  <a:moveTo>
                    <a:pt x="1000699" y="2251002"/>
                  </a:moveTo>
                  <a:lnTo>
                    <a:pt x="978910" y="2251002"/>
                  </a:lnTo>
                  <a:lnTo>
                    <a:pt x="978910" y="1592403"/>
                  </a:lnTo>
                  <a:lnTo>
                    <a:pt x="1000699" y="1592403"/>
                  </a:lnTo>
                  <a:lnTo>
                    <a:pt x="1000699" y="2251002"/>
                  </a:lnTo>
                  <a:close/>
                </a:path>
                <a:path w="1974215" h="5142865">
                  <a:moveTo>
                    <a:pt x="934785" y="2206878"/>
                  </a:moveTo>
                  <a:lnTo>
                    <a:pt x="364435" y="2206878"/>
                  </a:lnTo>
                  <a:lnTo>
                    <a:pt x="364435" y="1636528"/>
                  </a:lnTo>
                  <a:lnTo>
                    <a:pt x="934785" y="1636528"/>
                  </a:lnTo>
                  <a:lnTo>
                    <a:pt x="934785" y="1658318"/>
                  </a:lnTo>
                  <a:lnTo>
                    <a:pt x="386225" y="1658318"/>
                  </a:lnTo>
                  <a:lnTo>
                    <a:pt x="386225" y="2185088"/>
                  </a:lnTo>
                  <a:lnTo>
                    <a:pt x="934785" y="2185088"/>
                  </a:lnTo>
                  <a:lnTo>
                    <a:pt x="934785" y="2206878"/>
                  </a:lnTo>
                  <a:close/>
                </a:path>
                <a:path w="1974215" h="5142865">
                  <a:moveTo>
                    <a:pt x="934785" y="2185088"/>
                  </a:moveTo>
                  <a:lnTo>
                    <a:pt x="912995" y="2185088"/>
                  </a:lnTo>
                  <a:lnTo>
                    <a:pt x="912995" y="1658318"/>
                  </a:lnTo>
                  <a:lnTo>
                    <a:pt x="934785" y="1658318"/>
                  </a:lnTo>
                  <a:lnTo>
                    <a:pt x="934785" y="2185088"/>
                  </a:lnTo>
                  <a:close/>
                </a:path>
                <a:path w="1974215" h="5142865">
                  <a:moveTo>
                    <a:pt x="761556" y="2033648"/>
                  </a:moveTo>
                  <a:lnTo>
                    <a:pt x="537665" y="2033648"/>
                  </a:lnTo>
                  <a:lnTo>
                    <a:pt x="537665" y="1809757"/>
                  </a:lnTo>
                  <a:lnTo>
                    <a:pt x="761556" y="1809757"/>
                  </a:lnTo>
                  <a:lnTo>
                    <a:pt x="761556" y="2033648"/>
                  </a:lnTo>
                  <a:close/>
                </a:path>
                <a:path w="1974215" h="5142865">
                  <a:moveTo>
                    <a:pt x="0" y="2729617"/>
                  </a:moveTo>
                  <a:lnTo>
                    <a:pt x="0" y="2413010"/>
                  </a:lnTo>
                  <a:lnTo>
                    <a:pt x="158303" y="2571313"/>
                  </a:lnTo>
                  <a:lnTo>
                    <a:pt x="0" y="2729617"/>
                  </a:lnTo>
                  <a:close/>
                </a:path>
                <a:path w="1974215" h="5142865">
                  <a:moveTo>
                    <a:pt x="1973825" y="2272792"/>
                  </a:moveTo>
                  <a:lnTo>
                    <a:pt x="1584232" y="2272792"/>
                  </a:lnTo>
                  <a:lnTo>
                    <a:pt x="1584232" y="1570614"/>
                  </a:lnTo>
                  <a:lnTo>
                    <a:pt x="1973825" y="1570614"/>
                  </a:lnTo>
                  <a:lnTo>
                    <a:pt x="1973825" y="1592403"/>
                  </a:lnTo>
                  <a:lnTo>
                    <a:pt x="1606022" y="1592403"/>
                  </a:lnTo>
                  <a:lnTo>
                    <a:pt x="1606022" y="2251002"/>
                  </a:lnTo>
                  <a:lnTo>
                    <a:pt x="1973825" y="2251002"/>
                  </a:lnTo>
                  <a:lnTo>
                    <a:pt x="1973825" y="2272792"/>
                  </a:lnTo>
                  <a:close/>
                </a:path>
                <a:path w="1974215" h="5142865">
                  <a:moveTo>
                    <a:pt x="1973825" y="2206878"/>
                  </a:moveTo>
                  <a:lnTo>
                    <a:pt x="1650146" y="2206878"/>
                  </a:lnTo>
                  <a:lnTo>
                    <a:pt x="1650146" y="1636528"/>
                  </a:lnTo>
                  <a:lnTo>
                    <a:pt x="1973825" y="1636528"/>
                  </a:lnTo>
                  <a:lnTo>
                    <a:pt x="1973825" y="1658318"/>
                  </a:lnTo>
                  <a:lnTo>
                    <a:pt x="1671936" y="1658318"/>
                  </a:lnTo>
                  <a:lnTo>
                    <a:pt x="1671936" y="2185088"/>
                  </a:lnTo>
                  <a:lnTo>
                    <a:pt x="1973825" y="2185088"/>
                  </a:lnTo>
                  <a:lnTo>
                    <a:pt x="1973825" y="2206878"/>
                  </a:lnTo>
                  <a:close/>
                </a:path>
                <a:path w="1974215" h="5142865">
                  <a:moveTo>
                    <a:pt x="1973825" y="2033648"/>
                  </a:moveTo>
                  <a:lnTo>
                    <a:pt x="1823376" y="2033648"/>
                  </a:lnTo>
                  <a:lnTo>
                    <a:pt x="1823376" y="1809757"/>
                  </a:lnTo>
                  <a:lnTo>
                    <a:pt x="1973825" y="1809757"/>
                  </a:lnTo>
                  <a:lnTo>
                    <a:pt x="1973825" y="2033648"/>
                  </a:lnTo>
                  <a:close/>
                </a:path>
                <a:path w="1974215" h="5142865">
                  <a:moveTo>
                    <a:pt x="1285711" y="2729617"/>
                  </a:moveTo>
                  <a:lnTo>
                    <a:pt x="1127408" y="2571313"/>
                  </a:lnTo>
                  <a:lnTo>
                    <a:pt x="1285711" y="2413010"/>
                  </a:lnTo>
                  <a:lnTo>
                    <a:pt x="1444014" y="2571313"/>
                  </a:lnTo>
                  <a:lnTo>
                    <a:pt x="1285711" y="2729617"/>
                  </a:lnTo>
                  <a:close/>
                </a:path>
                <a:path w="1974215" h="5142865">
                  <a:moveTo>
                    <a:pt x="1000699" y="3558504"/>
                  </a:moveTo>
                  <a:lnTo>
                    <a:pt x="298521" y="3558504"/>
                  </a:lnTo>
                  <a:lnTo>
                    <a:pt x="298521" y="2856325"/>
                  </a:lnTo>
                  <a:lnTo>
                    <a:pt x="1000699" y="2856325"/>
                  </a:lnTo>
                  <a:lnTo>
                    <a:pt x="1000699" y="2878115"/>
                  </a:lnTo>
                  <a:lnTo>
                    <a:pt x="320311" y="2878115"/>
                  </a:lnTo>
                  <a:lnTo>
                    <a:pt x="320311" y="3536714"/>
                  </a:lnTo>
                  <a:lnTo>
                    <a:pt x="1000699" y="3536714"/>
                  </a:lnTo>
                  <a:lnTo>
                    <a:pt x="1000699" y="3558504"/>
                  </a:lnTo>
                  <a:close/>
                </a:path>
                <a:path w="1974215" h="5142865">
                  <a:moveTo>
                    <a:pt x="1000699" y="3536714"/>
                  </a:moveTo>
                  <a:lnTo>
                    <a:pt x="978910" y="3536714"/>
                  </a:lnTo>
                  <a:lnTo>
                    <a:pt x="978910" y="2878115"/>
                  </a:lnTo>
                  <a:lnTo>
                    <a:pt x="1000699" y="2878115"/>
                  </a:lnTo>
                  <a:lnTo>
                    <a:pt x="1000699" y="3536714"/>
                  </a:lnTo>
                  <a:close/>
                </a:path>
                <a:path w="1974215" h="5142865">
                  <a:moveTo>
                    <a:pt x="934785" y="3492480"/>
                  </a:moveTo>
                  <a:lnTo>
                    <a:pt x="364435" y="3492480"/>
                  </a:lnTo>
                  <a:lnTo>
                    <a:pt x="364435" y="2922130"/>
                  </a:lnTo>
                  <a:lnTo>
                    <a:pt x="934785" y="2922130"/>
                  </a:lnTo>
                  <a:lnTo>
                    <a:pt x="934785" y="2944029"/>
                  </a:lnTo>
                  <a:lnTo>
                    <a:pt x="386225" y="2944029"/>
                  </a:lnTo>
                  <a:lnTo>
                    <a:pt x="386225" y="3470800"/>
                  </a:lnTo>
                  <a:lnTo>
                    <a:pt x="934785" y="3470800"/>
                  </a:lnTo>
                  <a:lnTo>
                    <a:pt x="934785" y="3492480"/>
                  </a:lnTo>
                  <a:close/>
                </a:path>
                <a:path w="1974215" h="5142865">
                  <a:moveTo>
                    <a:pt x="934785" y="3470800"/>
                  </a:moveTo>
                  <a:lnTo>
                    <a:pt x="912995" y="3470800"/>
                  </a:lnTo>
                  <a:lnTo>
                    <a:pt x="912995" y="2944029"/>
                  </a:lnTo>
                  <a:lnTo>
                    <a:pt x="934785" y="2944029"/>
                  </a:lnTo>
                  <a:lnTo>
                    <a:pt x="934785" y="3470800"/>
                  </a:lnTo>
                  <a:close/>
                </a:path>
                <a:path w="1974215" h="5142865">
                  <a:moveTo>
                    <a:pt x="761556" y="3319360"/>
                  </a:moveTo>
                  <a:lnTo>
                    <a:pt x="537665" y="3319360"/>
                  </a:lnTo>
                  <a:lnTo>
                    <a:pt x="537665" y="3095469"/>
                  </a:lnTo>
                  <a:lnTo>
                    <a:pt x="761556" y="3095469"/>
                  </a:lnTo>
                  <a:lnTo>
                    <a:pt x="761556" y="3319360"/>
                  </a:lnTo>
                  <a:close/>
                </a:path>
                <a:path w="1974215" h="5142865">
                  <a:moveTo>
                    <a:pt x="0" y="4015328"/>
                  </a:moveTo>
                  <a:lnTo>
                    <a:pt x="0" y="3698721"/>
                  </a:lnTo>
                  <a:lnTo>
                    <a:pt x="158303" y="3857025"/>
                  </a:lnTo>
                  <a:lnTo>
                    <a:pt x="0" y="4015328"/>
                  </a:lnTo>
                  <a:close/>
                </a:path>
                <a:path w="1974215" h="5142865">
                  <a:moveTo>
                    <a:pt x="1973825" y="3558504"/>
                  </a:moveTo>
                  <a:lnTo>
                    <a:pt x="1584232" y="3558504"/>
                  </a:lnTo>
                  <a:lnTo>
                    <a:pt x="1584232" y="2856325"/>
                  </a:lnTo>
                  <a:lnTo>
                    <a:pt x="1973825" y="2856325"/>
                  </a:lnTo>
                  <a:lnTo>
                    <a:pt x="1973825" y="2878115"/>
                  </a:lnTo>
                  <a:lnTo>
                    <a:pt x="1606022" y="2878115"/>
                  </a:lnTo>
                  <a:lnTo>
                    <a:pt x="1606022" y="3536714"/>
                  </a:lnTo>
                  <a:lnTo>
                    <a:pt x="1973825" y="3536714"/>
                  </a:lnTo>
                  <a:lnTo>
                    <a:pt x="1973825" y="3558504"/>
                  </a:lnTo>
                  <a:close/>
                </a:path>
                <a:path w="1974215" h="5142865">
                  <a:moveTo>
                    <a:pt x="1973825" y="3492480"/>
                  </a:moveTo>
                  <a:lnTo>
                    <a:pt x="1650146" y="3492480"/>
                  </a:lnTo>
                  <a:lnTo>
                    <a:pt x="1650146" y="2922130"/>
                  </a:lnTo>
                  <a:lnTo>
                    <a:pt x="1973825" y="2922130"/>
                  </a:lnTo>
                  <a:lnTo>
                    <a:pt x="1973825" y="2944029"/>
                  </a:lnTo>
                  <a:lnTo>
                    <a:pt x="1671936" y="2944029"/>
                  </a:lnTo>
                  <a:lnTo>
                    <a:pt x="1671936" y="3470800"/>
                  </a:lnTo>
                  <a:lnTo>
                    <a:pt x="1973825" y="3470800"/>
                  </a:lnTo>
                  <a:lnTo>
                    <a:pt x="1973825" y="3492480"/>
                  </a:lnTo>
                  <a:close/>
                </a:path>
                <a:path w="1974215" h="5142865">
                  <a:moveTo>
                    <a:pt x="1973825" y="3319360"/>
                  </a:moveTo>
                  <a:lnTo>
                    <a:pt x="1823376" y="3319360"/>
                  </a:lnTo>
                  <a:lnTo>
                    <a:pt x="1823376" y="3095469"/>
                  </a:lnTo>
                  <a:lnTo>
                    <a:pt x="1973825" y="3095469"/>
                  </a:lnTo>
                  <a:lnTo>
                    <a:pt x="1973825" y="3319360"/>
                  </a:lnTo>
                  <a:close/>
                </a:path>
                <a:path w="1974215" h="5142865">
                  <a:moveTo>
                    <a:pt x="1285711" y="4015328"/>
                  </a:moveTo>
                  <a:lnTo>
                    <a:pt x="1127408" y="3857025"/>
                  </a:lnTo>
                  <a:lnTo>
                    <a:pt x="1285711" y="3698721"/>
                  </a:lnTo>
                  <a:lnTo>
                    <a:pt x="1444014" y="3857025"/>
                  </a:lnTo>
                  <a:lnTo>
                    <a:pt x="1285711" y="4015328"/>
                  </a:lnTo>
                  <a:close/>
                </a:path>
                <a:path w="1974215" h="5142865">
                  <a:moveTo>
                    <a:pt x="1000699" y="4844106"/>
                  </a:moveTo>
                  <a:lnTo>
                    <a:pt x="298521" y="4844106"/>
                  </a:lnTo>
                  <a:lnTo>
                    <a:pt x="298521" y="4141927"/>
                  </a:lnTo>
                  <a:lnTo>
                    <a:pt x="1000699" y="4141927"/>
                  </a:lnTo>
                  <a:lnTo>
                    <a:pt x="1000699" y="4163718"/>
                  </a:lnTo>
                  <a:lnTo>
                    <a:pt x="320311" y="4163718"/>
                  </a:lnTo>
                  <a:lnTo>
                    <a:pt x="320311" y="4822317"/>
                  </a:lnTo>
                  <a:lnTo>
                    <a:pt x="1000699" y="4822317"/>
                  </a:lnTo>
                  <a:lnTo>
                    <a:pt x="1000699" y="4844106"/>
                  </a:lnTo>
                  <a:close/>
                </a:path>
                <a:path w="1974215" h="5142865">
                  <a:moveTo>
                    <a:pt x="1000699" y="4822317"/>
                  </a:moveTo>
                  <a:lnTo>
                    <a:pt x="978910" y="4822317"/>
                  </a:lnTo>
                  <a:lnTo>
                    <a:pt x="978910" y="4163718"/>
                  </a:lnTo>
                  <a:lnTo>
                    <a:pt x="1000699" y="4163718"/>
                  </a:lnTo>
                  <a:lnTo>
                    <a:pt x="1000699" y="4822317"/>
                  </a:lnTo>
                  <a:close/>
                </a:path>
                <a:path w="1974215" h="5142865">
                  <a:moveTo>
                    <a:pt x="934785" y="4778192"/>
                  </a:moveTo>
                  <a:lnTo>
                    <a:pt x="364435" y="4778192"/>
                  </a:lnTo>
                  <a:lnTo>
                    <a:pt x="364435" y="4207842"/>
                  </a:lnTo>
                  <a:lnTo>
                    <a:pt x="934785" y="4207842"/>
                  </a:lnTo>
                  <a:lnTo>
                    <a:pt x="934785" y="4229632"/>
                  </a:lnTo>
                  <a:lnTo>
                    <a:pt x="386225" y="4229632"/>
                  </a:lnTo>
                  <a:lnTo>
                    <a:pt x="386225" y="4756402"/>
                  </a:lnTo>
                  <a:lnTo>
                    <a:pt x="934785" y="4756402"/>
                  </a:lnTo>
                  <a:lnTo>
                    <a:pt x="934785" y="4778192"/>
                  </a:lnTo>
                  <a:close/>
                </a:path>
                <a:path w="1974215" h="5142865">
                  <a:moveTo>
                    <a:pt x="934785" y="4756402"/>
                  </a:moveTo>
                  <a:lnTo>
                    <a:pt x="912995" y="4756402"/>
                  </a:lnTo>
                  <a:lnTo>
                    <a:pt x="912995" y="4229632"/>
                  </a:lnTo>
                  <a:lnTo>
                    <a:pt x="934785" y="4229632"/>
                  </a:lnTo>
                  <a:lnTo>
                    <a:pt x="934785" y="4756402"/>
                  </a:lnTo>
                  <a:close/>
                </a:path>
                <a:path w="1974215" h="5142865">
                  <a:moveTo>
                    <a:pt x="761556" y="4604962"/>
                  </a:moveTo>
                  <a:lnTo>
                    <a:pt x="537665" y="4604962"/>
                  </a:lnTo>
                  <a:lnTo>
                    <a:pt x="537665" y="4381071"/>
                  </a:lnTo>
                  <a:lnTo>
                    <a:pt x="761556" y="4381071"/>
                  </a:lnTo>
                  <a:lnTo>
                    <a:pt x="761556" y="4604962"/>
                  </a:lnTo>
                  <a:close/>
                </a:path>
                <a:path w="1974215" h="5142865">
                  <a:moveTo>
                    <a:pt x="158303" y="5142627"/>
                  </a:moveTo>
                  <a:lnTo>
                    <a:pt x="0" y="5142627"/>
                  </a:lnTo>
                  <a:lnTo>
                    <a:pt x="0" y="4984324"/>
                  </a:lnTo>
                  <a:lnTo>
                    <a:pt x="158303" y="5142627"/>
                  </a:lnTo>
                  <a:close/>
                </a:path>
                <a:path w="1974215" h="5142865">
                  <a:moveTo>
                    <a:pt x="1973825" y="4844106"/>
                  </a:moveTo>
                  <a:lnTo>
                    <a:pt x="1584232" y="4844106"/>
                  </a:lnTo>
                  <a:lnTo>
                    <a:pt x="1584232" y="4141927"/>
                  </a:lnTo>
                  <a:lnTo>
                    <a:pt x="1973825" y="4141927"/>
                  </a:lnTo>
                  <a:lnTo>
                    <a:pt x="1973825" y="4163718"/>
                  </a:lnTo>
                  <a:lnTo>
                    <a:pt x="1606022" y="4163718"/>
                  </a:lnTo>
                  <a:lnTo>
                    <a:pt x="1606022" y="4822317"/>
                  </a:lnTo>
                  <a:lnTo>
                    <a:pt x="1973825" y="4822317"/>
                  </a:lnTo>
                  <a:lnTo>
                    <a:pt x="1973825" y="4844106"/>
                  </a:lnTo>
                  <a:close/>
                </a:path>
                <a:path w="1974215" h="5142865">
                  <a:moveTo>
                    <a:pt x="1973825" y="4778192"/>
                  </a:moveTo>
                  <a:lnTo>
                    <a:pt x="1650146" y="4778192"/>
                  </a:lnTo>
                  <a:lnTo>
                    <a:pt x="1650146" y="4207842"/>
                  </a:lnTo>
                  <a:lnTo>
                    <a:pt x="1973825" y="4207842"/>
                  </a:lnTo>
                  <a:lnTo>
                    <a:pt x="1973825" y="4229632"/>
                  </a:lnTo>
                  <a:lnTo>
                    <a:pt x="1671936" y="4229632"/>
                  </a:lnTo>
                  <a:lnTo>
                    <a:pt x="1671936" y="4756402"/>
                  </a:lnTo>
                  <a:lnTo>
                    <a:pt x="1973825" y="4756402"/>
                  </a:lnTo>
                  <a:lnTo>
                    <a:pt x="1973825" y="4778192"/>
                  </a:lnTo>
                  <a:close/>
                </a:path>
                <a:path w="1974215" h="5142865">
                  <a:moveTo>
                    <a:pt x="1973825" y="4604962"/>
                  </a:moveTo>
                  <a:lnTo>
                    <a:pt x="1823376" y="4604962"/>
                  </a:lnTo>
                  <a:lnTo>
                    <a:pt x="1823376" y="4381071"/>
                  </a:lnTo>
                  <a:lnTo>
                    <a:pt x="1973825" y="4381071"/>
                  </a:lnTo>
                  <a:lnTo>
                    <a:pt x="1973825" y="4604962"/>
                  </a:lnTo>
                  <a:close/>
                </a:path>
                <a:path w="1974215" h="5142865">
                  <a:moveTo>
                    <a:pt x="1444014" y="5142627"/>
                  </a:moveTo>
                  <a:lnTo>
                    <a:pt x="1127408" y="5142627"/>
                  </a:lnTo>
                  <a:lnTo>
                    <a:pt x="1285711" y="4984324"/>
                  </a:lnTo>
                  <a:lnTo>
                    <a:pt x="1444014" y="5142627"/>
                  </a:lnTo>
                  <a:close/>
                </a:path>
              </a:pathLst>
            </a:custGeom>
            <a:solidFill>
              <a:srgbClr val="B94A2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6314173" y="5144044"/>
              <a:ext cx="1974214" cy="5130800"/>
            </a:xfrm>
            <a:custGeom>
              <a:avLst/>
              <a:gdLst/>
              <a:ahLst/>
              <a:cxnLst/>
              <a:rect l="l" t="t" r="r" b="b"/>
              <a:pathLst>
                <a:path w="1974215" h="5130800">
                  <a:moveTo>
                    <a:pt x="491317" y="177800"/>
                  </a:moveTo>
                  <a:lnTo>
                    <a:pt x="422614" y="177800"/>
                  </a:lnTo>
                  <a:lnTo>
                    <a:pt x="611968" y="0"/>
                  </a:lnTo>
                  <a:lnTo>
                    <a:pt x="673633" y="0"/>
                  </a:lnTo>
                  <a:lnTo>
                    <a:pt x="700684" y="25400"/>
                  </a:lnTo>
                  <a:lnTo>
                    <a:pt x="642800" y="25400"/>
                  </a:lnTo>
                  <a:lnTo>
                    <a:pt x="491317" y="177800"/>
                  </a:lnTo>
                  <a:close/>
                </a:path>
                <a:path w="1974215" h="5130800">
                  <a:moveTo>
                    <a:pt x="1776941" y="177800"/>
                  </a:moveTo>
                  <a:lnTo>
                    <a:pt x="1708216" y="177800"/>
                  </a:lnTo>
                  <a:lnTo>
                    <a:pt x="1897679" y="0"/>
                  </a:lnTo>
                  <a:lnTo>
                    <a:pt x="1959345" y="0"/>
                  </a:lnTo>
                  <a:lnTo>
                    <a:pt x="1973825" y="12700"/>
                  </a:lnTo>
                  <a:lnTo>
                    <a:pt x="1973825" y="25400"/>
                  </a:lnTo>
                  <a:lnTo>
                    <a:pt x="1928512" y="25400"/>
                  </a:lnTo>
                  <a:lnTo>
                    <a:pt x="1776941" y="177800"/>
                  </a:lnTo>
                  <a:close/>
                </a:path>
                <a:path w="1974215" h="5130800">
                  <a:moveTo>
                    <a:pt x="668855" y="406400"/>
                  </a:moveTo>
                  <a:lnTo>
                    <a:pt x="642800" y="406400"/>
                  </a:lnTo>
                  <a:lnTo>
                    <a:pt x="832263" y="215900"/>
                  </a:lnTo>
                  <a:lnTo>
                    <a:pt x="642800" y="25400"/>
                  </a:lnTo>
                  <a:lnTo>
                    <a:pt x="700684" y="25400"/>
                  </a:lnTo>
                  <a:lnTo>
                    <a:pt x="862987" y="177800"/>
                  </a:lnTo>
                  <a:lnTo>
                    <a:pt x="903345" y="177800"/>
                  </a:lnTo>
                  <a:lnTo>
                    <a:pt x="668855" y="406400"/>
                  </a:lnTo>
                  <a:close/>
                </a:path>
                <a:path w="1974215" h="5130800">
                  <a:moveTo>
                    <a:pt x="1973825" y="63500"/>
                  </a:moveTo>
                  <a:lnTo>
                    <a:pt x="1928512" y="25400"/>
                  </a:lnTo>
                  <a:lnTo>
                    <a:pt x="1973825" y="25400"/>
                  </a:lnTo>
                  <a:lnTo>
                    <a:pt x="1973825" y="63500"/>
                  </a:lnTo>
                  <a:close/>
                </a:path>
                <a:path w="1974215" h="5130800">
                  <a:moveTo>
                    <a:pt x="369338" y="1143000"/>
                  </a:moveTo>
                  <a:lnTo>
                    <a:pt x="136186" y="914400"/>
                  </a:lnTo>
                  <a:lnTo>
                    <a:pt x="189462" y="850900"/>
                  </a:lnTo>
                  <a:lnTo>
                    <a:pt x="0" y="673100"/>
                  </a:lnTo>
                  <a:lnTo>
                    <a:pt x="0" y="609600"/>
                  </a:lnTo>
                  <a:lnTo>
                    <a:pt x="189462" y="419100"/>
                  </a:lnTo>
                  <a:lnTo>
                    <a:pt x="136186" y="368300"/>
                  </a:lnTo>
                  <a:lnTo>
                    <a:pt x="369338" y="127000"/>
                  </a:lnTo>
                  <a:lnTo>
                    <a:pt x="409295" y="165100"/>
                  </a:lnTo>
                  <a:lnTo>
                    <a:pt x="369338" y="165100"/>
                  </a:lnTo>
                  <a:lnTo>
                    <a:pt x="166910" y="368300"/>
                  </a:lnTo>
                  <a:lnTo>
                    <a:pt x="245073" y="444500"/>
                  </a:lnTo>
                  <a:lnTo>
                    <a:pt x="220295" y="444500"/>
                  </a:lnTo>
                  <a:lnTo>
                    <a:pt x="30832" y="635000"/>
                  </a:lnTo>
                  <a:lnTo>
                    <a:pt x="220295" y="825500"/>
                  </a:lnTo>
                  <a:lnTo>
                    <a:pt x="253955" y="825500"/>
                  </a:lnTo>
                  <a:lnTo>
                    <a:pt x="166910" y="914400"/>
                  </a:lnTo>
                  <a:lnTo>
                    <a:pt x="369338" y="1117600"/>
                  </a:lnTo>
                  <a:lnTo>
                    <a:pt x="395976" y="1117600"/>
                  </a:lnTo>
                  <a:lnTo>
                    <a:pt x="369338" y="1143000"/>
                  </a:lnTo>
                  <a:close/>
                </a:path>
                <a:path w="1974215" h="5130800">
                  <a:moveTo>
                    <a:pt x="903345" y="177800"/>
                  </a:moveTo>
                  <a:lnTo>
                    <a:pt x="862987" y="177800"/>
                  </a:lnTo>
                  <a:lnTo>
                    <a:pt x="916263" y="127000"/>
                  </a:lnTo>
                  <a:lnTo>
                    <a:pt x="953077" y="165100"/>
                  </a:lnTo>
                  <a:lnTo>
                    <a:pt x="916372" y="165100"/>
                  </a:lnTo>
                  <a:lnTo>
                    <a:pt x="903345" y="177800"/>
                  </a:lnTo>
                  <a:close/>
                </a:path>
                <a:path w="1974215" h="5130800">
                  <a:moveTo>
                    <a:pt x="1341696" y="609600"/>
                  </a:moveTo>
                  <a:lnTo>
                    <a:pt x="1285602" y="609600"/>
                  </a:lnTo>
                  <a:lnTo>
                    <a:pt x="1475065" y="419100"/>
                  </a:lnTo>
                  <a:lnTo>
                    <a:pt x="1421788" y="368300"/>
                  </a:lnTo>
                  <a:lnTo>
                    <a:pt x="1654940" y="127000"/>
                  </a:lnTo>
                  <a:lnTo>
                    <a:pt x="1694897" y="165100"/>
                  </a:lnTo>
                  <a:lnTo>
                    <a:pt x="1654940" y="165100"/>
                  </a:lnTo>
                  <a:lnTo>
                    <a:pt x="1452621" y="368300"/>
                  </a:lnTo>
                  <a:lnTo>
                    <a:pt x="1530784" y="444500"/>
                  </a:lnTo>
                  <a:lnTo>
                    <a:pt x="1505897" y="444500"/>
                  </a:lnTo>
                  <a:lnTo>
                    <a:pt x="1341696" y="609600"/>
                  </a:lnTo>
                  <a:close/>
                </a:path>
                <a:path w="1974215" h="5130800">
                  <a:moveTo>
                    <a:pt x="642800" y="431800"/>
                  </a:moveTo>
                  <a:lnTo>
                    <a:pt x="369338" y="165100"/>
                  </a:lnTo>
                  <a:lnTo>
                    <a:pt x="409295" y="165100"/>
                  </a:lnTo>
                  <a:lnTo>
                    <a:pt x="422614" y="177800"/>
                  </a:lnTo>
                  <a:lnTo>
                    <a:pt x="491317" y="177800"/>
                  </a:lnTo>
                  <a:lnTo>
                    <a:pt x="453446" y="215900"/>
                  </a:lnTo>
                  <a:lnTo>
                    <a:pt x="642800" y="406400"/>
                  </a:lnTo>
                  <a:lnTo>
                    <a:pt x="668855" y="406400"/>
                  </a:lnTo>
                  <a:lnTo>
                    <a:pt x="642800" y="431800"/>
                  </a:lnTo>
                  <a:close/>
                </a:path>
                <a:path w="1974215" h="5130800">
                  <a:moveTo>
                    <a:pt x="942278" y="1117600"/>
                  </a:moveTo>
                  <a:lnTo>
                    <a:pt x="916481" y="1117600"/>
                  </a:lnTo>
                  <a:lnTo>
                    <a:pt x="1118800" y="914400"/>
                  </a:lnTo>
                  <a:lnTo>
                    <a:pt x="845228" y="635000"/>
                  </a:lnTo>
                  <a:lnTo>
                    <a:pt x="1118691" y="368300"/>
                  </a:lnTo>
                  <a:lnTo>
                    <a:pt x="916372" y="165100"/>
                  </a:lnTo>
                  <a:lnTo>
                    <a:pt x="953077" y="165100"/>
                  </a:lnTo>
                  <a:lnTo>
                    <a:pt x="1149415" y="368300"/>
                  </a:lnTo>
                  <a:lnTo>
                    <a:pt x="1096139" y="419100"/>
                  </a:lnTo>
                  <a:lnTo>
                    <a:pt x="1121400" y="444500"/>
                  </a:lnTo>
                  <a:lnTo>
                    <a:pt x="1065415" y="444500"/>
                  </a:lnTo>
                  <a:lnTo>
                    <a:pt x="875952" y="635000"/>
                  </a:lnTo>
                  <a:lnTo>
                    <a:pt x="1065415" y="825500"/>
                  </a:lnTo>
                  <a:lnTo>
                    <a:pt x="1123314" y="825500"/>
                  </a:lnTo>
                  <a:lnTo>
                    <a:pt x="1096248" y="850900"/>
                  </a:lnTo>
                  <a:lnTo>
                    <a:pt x="1149524" y="914400"/>
                  </a:lnTo>
                  <a:lnTo>
                    <a:pt x="942278" y="1117600"/>
                  </a:lnTo>
                  <a:close/>
                </a:path>
                <a:path w="1974215" h="5130800">
                  <a:moveTo>
                    <a:pt x="1928512" y="431800"/>
                  </a:moveTo>
                  <a:lnTo>
                    <a:pt x="1654940" y="165100"/>
                  </a:lnTo>
                  <a:lnTo>
                    <a:pt x="1694897" y="165100"/>
                  </a:lnTo>
                  <a:lnTo>
                    <a:pt x="1708216" y="177800"/>
                  </a:lnTo>
                  <a:lnTo>
                    <a:pt x="1776941" y="177800"/>
                  </a:lnTo>
                  <a:lnTo>
                    <a:pt x="1739049" y="215900"/>
                  </a:lnTo>
                  <a:lnTo>
                    <a:pt x="1928512" y="406400"/>
                  </a:lnTo>
                  <a:lnTo>
                    <a:pt x="1958721" y="406400"/>
                  </a:lnTo>
                  <a:lnTo>
                    <a:pt x="1928512" y="431800"/>
                  </a:lnTo>
                  <a:close/>
                </a:path>
                <a:path w="1974215" h="5130800">
                  <a:moveTo>
                    <a:pt x="1958721" y="406400"/>
                  </a:moveTo>
                  <a:lnTo>
                    <a:pt x="1928512" y="406400"/>
                  </a:lnTo>
                  <a:lnTo>
                    <a:pt x="1973825" y="355600"/>
                  </a:lnTo>
                  <a:lnTo>
                    <a:pt x="1973825" y="393700"/>
                  </a:lnTo>
                  <a:lnTo>
                    <a:pt x="1958721" y="406400"/>
                  </a:lnTo>
                  <a:close/>
                </a:path>
                <a:path w="1974215" h="5130800">
                  <a:moveTo>
                    <a:pt x="253955" y="825500"/>
                  </a:moveTo>
                  <a:lnTo>
                    <a:pt x="220295" y="825500"/>
                  </a:lnTo>
                  <a:lnTo>
                    <a:pt x="409649" y="635000"/>
                  </a:lnTo>
                  <a:lnTo>
                    <a:pt x="220295" y="444500"/>
                  </a:lnTo>
                  <a:lnTo>
                    <a:pt x="245073" y="444500"/>
                  </a:lnTo>
                  <a:lnTo>
                    <a:pt x="440481" y="635000"/>
                  </a:lnTo>
                  <a:lnTo>
                    <a:pt x="253955" y="825500"/>
                  </a:lnTo>
                  <a:close/>
                </a:path>
                <a:path w="1974215" h="5130800">
                  <a:moveTo>
                    <a:pt x="1123314" y="825500"/>
                  </a:moveTo>
                  <a:lnTo>
                    <a:pt x="1065415" y="825500"/>
                  </a:lnTo>
                  <a:lnTo>
                    <a:pt x="1254878" y="635000"/>
                  </a:lnTo>
                  <a:lnTo>
                    <a:pt x="1065415" y="444500"/>
                  </a:lnTo>
                  <a:lnTo>
                    <a:pt x="1121400" y="444500"/>
                  </a:lnTo>
                  <a:lnTo>
                    <a:pt x="1285602" y="609600"/>
                  </a:lnTo>
                  <a:lnTo>
                    <a:pt x="1341696" y="609600"/>
                  </a:lnTo>
                  <a:lnTo>
                    <a:pt x="1316434" y="635000"/>
                  </a:lnTo>
                  <a:lnTo>
                    <a:pt x="1354327" y="673100"/>
                  </a:lnTo>
                  <a:lnTo>
                    <a:pt x="1285711" y="673100"/>
                  </a:lnTo>
                  <a:lnTo>
                    <a:pt x="1123314" y="825500"/>
                  </a:lnTo>
                  <a:close/>
                </a:path>
                <a:path w="1974215" h="5130800">
                  <a:moveTo>
                    <a:pt x="1539667" y="825500"/>
                  </a:moveTo>
                  <a:lnTo>
                    <a:pt x="1505897" y="825500"/>
                  </a:lnTo>
                  <a:lnTo>
                    <a:pt x="1695360" y="635000"/>
                  </a:lnTo>
                  <a:lnTo>
                    <a:pt x="1505897" y="444500"/>
                  </a:lnTo>
                  <a:lnTo>
                    <a:pt x="1530784" y="444500"/>
                  </a:lnTo>
                  <a:lnTo>
                    <a:pt x="1726193" y="635000"/>
                  </a:lnTo>
                  <a:lnTo>
                    <a:pt x="1539667" y="825500"/>
                  </a:lnTo>
                  <a:close/>
                </a:path>
                <a:path w="1974215" h="5130800">
                  <a:moveTo>
                    <a:pt x="1655049" y="1143000"/>
                  </a:moveTo>
                  <a:lnTo>
                    <a:pt x="1421897" y="914400"/>
                  </a:lnTo>
                  <a:lnTo>
                    <a:pt x="1475174" y="850900"/>
                  </a:lnTo>
                  <a:lnTo>
                    <a:pt x="1285711" y="673100"/>
                  </a:lnTo>
                  <a:lnTo>
                    <a:pt x="1354327" y="673100"/>
                  </a:lnTo>
                  <a:lnTo>
                    <a:pt x="1505897" y="825500"/>
                  </a:lnTo>
                  <a:lnTo>
                    <a:pt x="1539667" y="825500"/>
                  </a:lnTo>
                  <a:lnTo>
                    <a:pt x="1452621" y="914400"/>
                  </a:lnTo>
                  <a:lnTo>
                    <a:pt x="1654940" y="1117600"/>
                  </a:lnTo>
                  <a:lnTo>
                    <a:pt x="1681687" y="1117600"/>
                  </a:lnTo>
                  <a:lnTo>
                    <a:pt x="1655049" y="1143000"/>
                  </a:lnTo>
                  <a:close/>
                </a:path>
                <a:path w="1974215" h="5130800">
                  <a:moveTo>
                    <a:pt x="395976" y="1117600"/>
                  </a:moveTo>
                  <a:lnTo>
                    <a:pt x="369338" y="1117600"/>
                  </a:lnTo>
                  <a:lnTo>
                    <a:pt x="642800" y="838200"/>
                  </a:lnTo>
                  <a:lnTo>
                    <a:pt x="667681" y="863600"/>
                  </a:lnTo>
                  <a:lnTo>
                    <a:pt x="642800" y="863600"/>
                  </a:lnTo>
                  <a:lnTo>
                    <a:pt x="453446" y="1054100"/>
                  </a:lnTo>
                  <a:lnTo>
                    <a:pt x="491317" y="1092200"/>
                  </a:lnTo>
                  <a:lnTo>
                    <a:pt x="422614" y="1092200"/>
                  </a:lnTo>
                  <a:lnTo>
                    <a:pt x="395976" y="1117600"/>
                  </a:lnTo>
                  <a:close/>
                </a:path>
                <a:path w="1974215" h="5130800">
                  <a:moveTo>
                    <a:pt x="1681687" y="1117600"/>
                  </a:moveTo>
                  <a:lnTo>
                    <a:pt x="1654940" y="1117600"/>
                  </a:lnTo>
                  <a:lnTo>
                    <a:pt x="1928512" y="838200"/>
                  </a:lnTo>
                  <a:lnTo>
                    <a:pt x="1951168" y="863600"/>
                  </a:lnTo>
                  <a:lnTo>
                    <a:pt x="1928512" y="863600"/>
                  </a:lnTo>
                  <a:lnTo>
                    <a:pt x="1739049" y="1054100"/>
                  </a:lnTo>
                  <a:lnTo>
                    <a:pt x="1776941" y="1092200"/>
                  </a:lnTo>
                  <a:lnTo>
                    <a:pt x="1708325" y="1092200"/>
                  </a:lnTo>
                  <a:lnTo>
                    <a:pt x="1681687" y="1117600"/>
                  </a:lnTo>
                  <a:close/>
                </a:path>
                <a:path w="1974215" h="5130800">
                  <a:moveTo>
                    <a:pt x="711526" y="1244600"/>
                  </a:moveTo>
                  <a:lnTo>
                    <a:pt x="642800" y="1244600"/>
                  </a:lnTo>
                  <a:lnTo>
                    <a:pt x="832263" y="1054100"/>
                  </a:lnTo>
                  <a:lnTo>
                    <a:pt x="642800" y="863600"/>
                  </a:lnTo>
                  <a:lnTo>
                    <a:pt x="667681" y="863600"/>
                  </a:lnTo>
                  <a:lnTo>
                    <a:pt x="891601" y="1092200"/>
                  </a:lnTo>
                  <a:lnTo>
                    <a:pt x="863096" y="1092200"/>
                  </a:lnTo>
                  <a:lnTo>
                    <a:pt x="711526" y="1244600"/>
                  </a:lnTo>
                  <a:close/>
                </a:path>
                <a:path w="1974215" h="5130800">
                  <a:moveTo>
                    <a:pt x="1973825" y="914400"/>
                  </a:moveTo>
                  <a:lnTo>
                    <a:pt x="1928512" y="863600"/>
                  </a:lnTo>
                  <a:lnTo>
                    <a:pt x="1951168" y="863600"/>
                  </a:lnTo>
                  <a:lnTo>
                    <a:pt x="1973825" y="889000"/>
                  </a:lnTo>
                  <a:lnTo>
                    <a:pt x="1973825" y="914400"/>
                  </a:lnTo>
                  <a:close/>
                </a:path>
                <a:path w="1974215" h="5130800">
                  <a:moveTo>
                    <a:pt x="478599" y="1473200"/>
                  </a:moveTo>
                  <a:lnTo>
                    <a:pt x="422614" y="1473200"/>
                  </a:lnTo>
                  <a:lnTo>
                    <a:pt x="612077" y="1282700"/>
                  </a:lnTo>
                  <a:lnTo>
                    <a:pt x="422614" y="1092200"/>
                  </a:lnTo>
                  <a:lnTo>
                    <a:pt x="491317" y="1092200"/>
                  </a:lnTo>
                  <a:lnTo>
                    <a:pt x="642800" y="1244600"/>
                  </a:lnTo>
                  <a:lnTo>
                    <a:pt x="711526" y="1244600"/>
                  </a:lnTo>
                  <a:lnTo>
                    <a:pt x="673633" y="1282700"/>
                  </a:lnTo>
                  <a:lnTo>
                    <a:pt x="698895" y="1308100"/>
                  </a:lnTo>
                  <a:lnTo>
                    <a:pt x="642800" y="1308100"/>
                  </a:lnTo>
                  <a:lnTo>
                    <a:pt x="478599" y="1473200"/>
                  </a:lnTo>
                  <a:close/>
                </a:path>
                <a:path w="1974215" h="5130800">
                  <a:moveTo>
                    <a:pt x="916372" y="1143000"/>
                  </a:moveTo>
                  <a:lnTo>
                    <a:pt x="863096" y="1092200"/>
                  </a:lnTo>
                  <a:lnTo>
                    <a:pt x="891601" y="1092200"/>
                  </a:lnTo>
                  <a:lnTo>
                    <a:pt x="916481" y="1117600"/>
                  </a:lnTo>
                  <a:lnTo>
                    <a:pt x="942278" y="1117600"/>
                  </a:lnTo>
                  <a:lnTo>
                    <a:pt x="916372" y="1143000"/>
                  </a:lnTo>
                  <a:close/>
                </a:path>
                <a:path w="1974215" h="5130800">
                  <a:moveTo>
                    <a:pt x="1764311" y="1473200"/>
                  </a:moveTo>
                  <a:lnTo>
                    <a:pt x="1708325" y="1473200"/>
                  </a:lnTo>
                  <a:lnTo>
                    <a:pt x="1897788" y="1282700"/>
                  </a:lnTo>
                  <a:lnTo>
                    <a:pt x="1708325" y="1092200"/>
                  </a:lnTo>
                  <a:lnTo>
                    <a:pt x="1776941" y="1092200"/>
                  </a:lnTo>
                  <a:lnTo>
                    <a:pt x="1928512" y="1244600"/>
                  </a:lnTo>
                  <a:lnTo>
                    <a:pt x="1973825" y="1244600"/>
                  </a:lnTo>
                  <a:lnTo>
                    <a:pt x="1973825" y="1270000"/>
                  </a:lnTo>
                  <a:lnTo>
                    <a:pt x="1959236" y="1282700"/>
                  </a:lnTo>
                  <a:lnTo>
                    <a:pt x="1973825" y="1295400"/>
                  </a:lnTo>
                  <a:lnTo>
                    <a:pt x="1973825" y="1308100"/>
                  </a:lnTo>
                  <a:lnTo>
                    <a:pt x="1928512" y="1308100"/>
                  </a:lnTo>
                  <a:lnTo>
                    <a:pt x="1764311" y="1473200"/>
                  </a:lnTo>
                  <a:close/>
                </a:path>
                <a:path w="1974215" h="5130800">
                  <a:moveTo>
                    <a:pt x="1973825" y="1244600"/>
                  </a:moveTo>
                  <a:lnTo>
                    <a:pt x="1928512" y="1244600"/>
                  </a:lnTo>
                  <a:lnTo>
                    <a:pt x="1973825" y="1206500"/>
                  </a:lnTo>
                  <a:lnTo>
                    <a:pt x="1973825" y="1244600"/>
                  </a:lnTo>
                  <a:close/>
                </a:path>
                <a:path w="1974215" h="5130800">
                  <a:moveTo>
                    <a:pt x="668855" y="1689100"/>
                  </a:moveTo>
                  <a:lnTo>
                    <a:pt x="642800" y="1689100"/>
                  </a:lnTo>
                  <a:lnTo>
                    <a:pt x="832263" y="1498600"/>
                  </a:lnTo>
                  <a:lnTo>
                    <a:pt x="642800" y="1308100"/>
                  </a:lnTo>
                  <a:lnTo>
                    <a:pt x="698895" y="1308100"/>
                  </a:lnTo>
                  <a:lnTo>
                    <a:pt x="863096" y="1473200"/>
                  </a:lnTo>
                  <a:lnTo>
                    <a:pt x="890318" y="1473200"/>
                  </a:lnTo>
                  <a:lnTo>
                    <a:pt x="668855" y="1689100"/>
                  </a:lnTo>
                  <a:close/>
                </a:path>
                <a:path w="1974215" h="5130800">
                  <a:moveTo>
                    <a:pt x="1973825" y="1358900"/>
                  </a:moveTo>
                  <a:lnTo>
                    <a:pt x="1928512" y="1308100"/>
                  </a:lnTo>
                  <a:lnTo>
                    <a:pt x="1973825" y="1308100"/>
                  </a:lnTo>
                  <a:lnTo>
                    <a:pt x="1973825" y="1358900"/>
                  </a:lnTo>
                  <a:close/>
                </a:path>
                <a:path w="1974215" h="5130800">
                  <a:moveTo>
                    <a:pt x="369338" y="2425700"/>
                  </a:moveTo>
                  <a:lnTo>
                    <a:pt x="136186" y="2197100"/>
                  </a:lnTo>
                  <a:lnTo>
                    <a:pt x="189462" y="2146300"/>
                  </a:lnTo>
                  <a:lnTo>
                    <a:pt x="0" y="1955800"/>
                  </a:lnTo>
                  <a:lnTo>
                    <a:pt x="0" y="1892300"/>
                  </a:lnTo>
                  <a:lnTo>
                    <a:pt x="189462" y="1701800"/>
                  </a:lnTo>
                  <a:lnTo>
                    <a:pt x="136186" y="1651000"/>
                  </a:lnTo>
                  <a:lnTo>
                    <a:pt x="369338" y="1409700"/>
                  </a:lnTo>
                  <a:lnTo>
                    <a:pt x="401303" y="1447800"/>
                  </a:lnTo>
                  <a:lnTo>
                    <a:pt x="369229" y="1447800"/>
                  </a:lnTo>
                  <a:lnTo>
                    <a:pt x="166910" y="1651000"/>
                  </a:lnTo>
                  <a:lnTo>
                    <a:pt x="245073" y="1727200"/>
                  </a:lnTo>
                  <a:lnTo>
                    <a:pt x="220295" y="1727200"/>
                  </a:lnTo>
                  <a:lnTo>
                    <a:pt x="30832" y="1917700"/>
                  </a:lnTo>
                  <a:lnTo>
                    <a:pt x="220295" y="2108200"/>
                  </a:lnTo>
                  <a:lnTo>
                    <a:pt x="253955" y="2108200"/>
                  </a:lnTo>
                  <a:lnTo>
                    <a:pt x="166910" y="2197100"/>
                  </a:lnTo>
                  <a:lnTo>
                    <a:pt x="369338" y="2400300"/>
                  </a:lnTo>
                  <a:lnTo>
                    <a:pt x="395976" y="2400300"/>
                  </a:lnTo>
                  <a:lnTo>
                    <a:pt x="369338" y="2425700"/>
                  </a:lnTo>
                  <a:close/>
                </a:path>
                <a:path w="1974215" h="5130800">
                  <a:moveTo>
                    <a:pt x="890318" y="1473200"/>
                  </a:moveTo>
                  <a:lnTo>
                    <a:pt x="863096" y="1473200"/>
                  </a:lnTo>
                  <a:lnTo>
                    <a:pt x="916372" y="1409700"/>
                  </a:lnTo>
                  <a:lnTo>
                    <a:pt x="953186" y="1447800"/>
                  </a:lnTo>
                  <a:lnTo>
                    <a:pt x="916372" y="1447800"/>
                  </a:lnTo>
                  <a:lnTo>
                    <a:pt x="890318" y="1473200"/>
                  </a:lnTo>
                  <a:close/>
                </a:path>
                <a:path w="1974215" h="5130800">
                  <a:moveTo>
                    <a:pt x="1341696" y="1892300"/>
                  </a:moveTo>
                  <a:lnTo>
                    <a:pt x="1285711" y="1892300"/>
                  </a:lnTo>
                  <a:lnTo>
                    <a:pt x="1475174" y="1701800"/>
                  </a:lnTo>
                  <a:lnTo>
                    <a:pt x="1421897" y="1651000"/>
                  </a:lnTo>
                  <a:lnTo>
                    <a:pt x="1655049" y="1409700"/>
                  </a:lnTo>
                  <a:lnTo>
                    <a:pt x="1687015" y="1447800"/>
                  </a:lnTo>
                  <a:lnTo>
                    <a:pt x="1654940" y="1447800"/>
                  </a:lnTo>
                  <a:lnTo>
                    <a:pt x="1452621" y="1651000"/>
                  </a:lnTo>
                  <a:lnTo>
                    <a:pt x="1530784" y="1727200"/>
                  </a:lnTo>
                  <a:lnTo>
                    <a:pt x="1505897" y="1727200"/>
                  </a:lnTo>
                  <a:lnTo>
                    <a:pt x="1341696" y="1892300"/>
                  </a:lnTo>
                  <a:close/>
                </a:path>
                <a:path w="1974215" h="5130800">
                  <a:moveTo>
                    <a:pt x="642800" y="1714500"/>
                  </a:moveTo>
                  <a:lnTo>
                    <a:pt x="369229" y="1447800"/>
                  </a:lnTo>
                  <a:lnTo>
                    <a:pt x="401303" y="1447800"/>
                  </a:lnTo>
                  <a:lnTo>
                    <a:pt x="422614" y="1473200"/>
                  </a:lnTo>
                  <a:lnTo>
                    <a:pt x="478599" y="1473200"/>
                  </a:lnTo>
                  <a:lnTo>
                    <a:pt x="453338" y="1498600"/>
                  </a:lnTo>
                  <a:lnTo>
                    <a:pt x="642800" y="1689100"/>
                  </a:lnTo>
                  <a:lnTo>
                    <a:pt x="668855" y="1689100"/>
                  </a:lnTo>
                  <a:lnTo>
                    <a:pt x="642800" y="1714500"/>
                  </a:lnTo>
                  <a:close/>
                </a:path>
                <a:path w="1974215" h="5130800">
                  <a:moveTo>
                    <a:pt x="942278" y="2400300"/>
                  </a:moveTo>
                  <a:lnTo>
                    <a:pt x="916372" y="2400300"/>
                  </a:lnTo>
                  <a:lnTo>
                    <a:pt x="1118691" y="2197100"/>
                  </a:lnTo>
                  <a:lnTo>
                    <a:pt x="845119" y="1917700"/>
                  </a:lnTo>
                  <a:lnTo>
                    <a:pt x="1118691" y="1651000"/>
                  </a:lnTo>
                  <a:lnTo>
                    <a:pt x="916372" y="1447800"/>
                  </a:lnTo>
                  <a:lnTo>
                    <a:pt x="953186" y="1447800"/>
                  </a:lnTo>
                  <a:lnTo>
                    <a:pt x="1149524" y="1651000"/>
                  </a:lnTo>
                  <a:lnTo>
                    <a:pt x="1096248" y="1701800"/>
                  </a:lnTo>
                  <a:lnTo>
                    <a:pt x="1121509" y="1727200"/>
                  </a:lnTo>
                  <a:lnTo>
                    <a:pt x="1065415" y="1727200"/>
                  </a:lnTo>
                  <a:lnTo>
                    <a:pt x="875952" y="1917700"/>
                  </a:lnTo>
                  <a:lnTo>
                    <a:pt x="1065415" y="2108200"/>
                  </a:lnTo>
                  <a:lnTo>
                    <a:pt x="1134140" y="2108200"/>
                  </a:lnTo>
                  <a:lnTo>
                    <a:pt x="1096248" y="2146300"/>
                  </a:lnTo>
                  <a:lnTo>
                    <a:pt x="1149524" y="2197100"/>
                  </a:lnTo>
                  <a:lnTo>
                    <a:pt x="942278" y="2400300"/>
                  </a:lnTo>
                  <a:close/>
                </a:path>
                <a:path w="1974215" h="5130800">
                  <a:moveTo>
                    <a:pt x="1928512" y="1714500"/>
                  </a:moveTo>
                  <a:lnTo>
                    <a:pt x="1654940" y="1447800"/>
                  </a:lnTo>
                  <a:lnTo>
                    <a:pt x="1687015" y="1447800"/>
                  </a:lnTo>
                  <a:lnTo>
                    <a:pt x="1708325" y="1473200"/>
                  </a:lnTo>
                  <a:lnTo>
                    <a:pt x="1764311" y="1473200"/>
                  </a:lnTo>
                  <a:lnTo>
                    <a:pt x="1739049" y="1498600"/>
                  </a:lnTo>
                  <a:lnTo>
                    <a:pt x="1928512" y="1689100"/>
                  </a:lnTo>
                  <a:lnTo>
                    <a:pt x="1958721" y="1689100"/>
                  </a:lnTo>
                  <a:lnTo>
                    <a:pt x="1928512" y="1714500"/>
                  </a:lnTo>
                  <a:close/>
                </a:path>
                <a:path w="1974215" h="5130800">
                  <a:moveTo>
                    <a:pt x="1958721" y="1689100"/>
                  </a:moveTo>
                  <a:lnTo>
                    <a:pt x="1928512" y="1689100"/>
                  </a:lnTo>
                  <a:lnTo>
                    <a:pt x="1973825" y="1638300"/>
                  </a:lnTo>
                  <a:lnTo>
                    <a:pt x="1973825" y="1676400"/>
                  </a:lnTo>
                  <a:lnTo>
                    <a:pt x="1958721" y="1689100"/>
                  </a:lnTo>
                  <a:close/>
                </a:path>
                <a:path w="1974215" h="5130800">
                  <a:moveTo>
                    <a:pt x="253955" y="2108200"/>
                  </a:moveTo>
                  <a:lnTo>
                    <a:pt x="220295" y="2108200"/>
                  </a:lnTo>
                  <a:lnTo>
                    <a:pt x="409758" y="1917700"/>
                  </a:lnTo>
                  <a:lnTo>
                    <a:pt x="220295" y="1727200"/>
                  </a:lnTo>
                  <a:lnTo>
                    <a:pt x="245073" y="1727200"/>
                  </a:lnTo>
                  <a:lnTo>
                    <a:pt x="440481" y="1917700"/>
                  </a:lnTo>
                  <a:lnTo>
                    <a:pt x="253955" y="2108200"/>
                  </a:lnTo>
                  <a:close/>
                </a:path>
                <a:path w="1974215" h="5130800">
                  <a:moveTo>
                    <a:pt x="1134140" y="2108200"/>
                  </a:moveTo>
                  <a:lnTo>
                    <a:pt x="1065415" y="2108200"/>
                  </a:lnTo>
                  <a:lnTo>
                    <a:pt x="1254878" y="1917700"/>
                  </a:lnTo>
                  <a:lnTo>
                    <a:pt x="1065415" y="1727200"/>
                  </a:lnTo>
                  <a:lnTo>
                    <a:pt x="1121509" y="1727200"/>
                  </a:lnTo>
                  <a:lnTo>
                    <a:pt x="1285711" y="1892300"/>
                  </a:lnTo>
                  <a:lnTo>
                    <a:pt x="1341696" y="1892300"/>
                  </a:lnTo>
                  <a:lnTo>
                    <a:pt x="1316434" y="1917700"/>
                  </a:lnTo>
                  <a:lnTo>
                    <a:pt x="1354327" y="1955800"/>
                  </a:lnTo>
                  <a:lnTo>
                    <a:pt x="1285711" y="1955800"/>
                  </a:lnTo>
                  <a:lnTo>
                    <a:pt x="1134140" y="2108200"/>
                  </a:lnTo>
                  <a:close/>
                </a:path>
                <a:path w="1974215" h="5130800">
                  <a:moveTo>
                    <a:pt x="1539667" y="2108200"/>
                  </a:moveTo>
                  <a:lnTo>
                    <a:pt x="1505897" y="2108200"/>
                  </a:lnTo>
                  <a:lnTo>
                    <a:pt x="1695360" y="1917700"/>
                  </a:lnTo>
                  <a:lnTo>
                    <a:pt x="1505897" y="1727200"/>
                  </a:lnTo>
                  <a:lnTo>
                    <a:pt x="1530784" y="1727200"/>
                  </a:lnTo>
                  <a:lnTo>
                    <a:pt x="1726193" y="1917700"/>
                  </a:lnTo>
                  <a:lnTo>
                    <a:pt x="1539667" y="2108200"/>
                  </a:lnTo>
                  <a:close/>
                </a:path>
                <a:path w="1974215" h="5130800">
                  <a:moveTo>
                    <a:pt x="1655049" y="2425700"/>
                  </a:moveTo>
                  <a:lnTo>
                    <a:pt x="1421897" y="2197100"/>
                  </a:lnTo>
                  <a:lnTo>
                    <a:pt x="1475174" y="2146300"/>
                  </a:lnTo>
                  <a:lnTo>
                    <a:pt x="1285711" y="1955800"/>
                  </a:lnTo>
                  <a:lnTo>
                    <a:pt x="1354327" y="1955800"/>
                  </a:lnTo>
                  <a:lnTo>
                    <a:pt x="1505897" y="2108200"/>
                  </a:lnTo>
                  <a:lnTo>
                    <a:pt x="1539667" y="2108200"/>
                  </a:lnTo>
                  <a:lnTo>
                    <a:pt x="1452621" y="2197100"/>
                  </a:lnTo>
                  <a:lnTo>
                    <a:pt x="1654940" y="2400300"/>
                  </a:lnTo>
                  <a:lnTo>
                    <a:pt x="1681687" y="2400300"/>
                  </a:lnTo>
                  <a:lnTo>
                    <a:pt x="1655049" y="2425700"/>
                  </a:lnTo>
                  <a:close/>
                </a:path>
                <a:path w="1974215" h="5130800">
                  <a:moveTo>
                    <a:pt x="395976" y="2400300"/>
                  </a:moveTo>
                  <a:lnTo>
                    <a:pt x="369338" y="2400300"/>
                  </a:lnTo>
                  <a:lnTo>
                    <a:pt x="642800" y="2120900"/>
                  </a:lnTo>
                  <a:lnTo>
                    <a:pt x="680106" y="2159000"/>
                  </a:lnTo>
                  <a:lnTo>
                    <a:pt x="642800" y="2159000"/>
                  </a:lnTo>
                  <a:lnTo>
                    <a:pt x="453446" y="2349500"/>
                  </a:lnTo>
                  <a:lnTo>
                    <a:pt x="478694" y="2374900"/>
                  </a:lnTo>
                  <a:lnTo>
                    <a:pt x="422614" y="2374900"/>
                  </a:lnTo>
                  <a:lnTo>
                    <a:pt x="395976" y="2400300"/>
                  </a:lnTo>
                  <a:close/>
                </a:path>
                <a:path w="1974215" h="5130800">
                  <a:moveTo>
                    <a:pt x="1681687" y="2400300"/>
                  </a:moveTo>
                  <a:lnTo>
                    <a:pt x="1654940" y="2400300"/>
                  </a:lnTo>
                  <a:lnTo>
                    <a:pt x="1928512" y="2120900"/>
                  </a:lnTo>
                  <a:lnTo>
                    <a:pt x="1962497" y="2159000"/>
                  </a:lnTo>
                  <a:lnTo>
                    <a:pt x="1928512" y="2159000"/>
                  </a:lnTo>
                  <a:lnTo>
                    <a:pt x="1739049" y="2349500"/>
                  </a:lnTo>
                  <a:lnTo>
                    <a:pt x="1764311" y="2374900"/>
                  </a:lnTo>
                  <a:lnTo>
                    <a:pt x="1708325" y="2374900"/>
                  </a:lnTo>
                  <a:lnTo>
                    <a:pt x="1681687" y="2400300"/>
                  </a:lnTo>
                  <a:close/>
                </a:path>
                <a:path w="1974215" h="5130800">
                  <a:moveTo>
                    <a:pt x="698895" y="2540000"/>
                  </a:moveTo>
                  <a:lnTo>
                    <a:pt x="642800" y="2540000"/>
                  </a:lnTo>
                  <a:lnTo>
                    <a:pt x="832263" y="2349500"/>
                  </a:lnTo>
                  <a:lnTo>
                    <a:pt x="642800" y="2159000"/>
                  </a:lnTo>
                  <a:lnTo>
                    <a:pt x="680106" y="2159000"/>
                  </a:lnTo>
                  <a:lnTo>
                    <a:pt x="891502" y="2374900"/>
                  </a:lnTo>
                  <a:lnTo>
                    <a:pt x="863096" y="2374900"/>
                  </a:lnTo>
                  <a:lnTo>
                    <a:pt x="698895" y="2540000"/>
                  </a:lnTo>
                  <a:close/>
                </a:path>
                <a:path w="1974215" h="5130800">
                  <a:moveTo>
                    <a:pt x="1973825" y="2197100"/>
                  </a:moveTo>
                  <a:lnTo>
                    <a:pt x="1928512" y="2159000"/>
                  </a:lnTo>
                  <a:lnTo>
                    <a:pt x="1962497" y="2159000"/>
                  </a:lnTo>
                  <a:lnTo>
                    <a:pt x="1973825" y="2171700"/>
                  </a:lnTo>
                  <a:lnTo>
                    <a:pt x="1973825" y="2197100"/>
                  </a:lnTo>
                  <a:close/>
                </a:path>
                <a:path w="1974215" h="5130800">
                  <a:moveTo>
                    <a:pt x="478599" y="2755900"/>
                  </a:moveTo>
                  <a:lnTo>
                    <a:pt x="422614" y="2755900"/>
                  </a:lnTo>
                  <a:lnTo>
                    <a:pt x="612077" y="2565400"/>
                  </a:lnTo>
                  <a:lnTo>
                    <a:pt x="422614" y="2374900"/>
                  </a:lnTo>
                  <a:lnTo>
                    <a:pt x="478694" y="2374900"/>
                  </a:lnTo>
                  <a:lnTo>
                    <a:pt x="642800" y="2540000"/>
                  </a:lnTo>
                  <a:lnTo>
                    <a:pt x="698895" y="2540000"/>
                  </a:lnTo>
                  <a:lnTo>
                    <a:pt x="673633" y="2565400"/>
                  </a:lnTo>
                  <a:lnTo>
                    <a:pt x="698895" y="2590800"/>
                  </a:lnTo>
                  <a:lnTo>
                    <a:pt x="642800" y="2590800"/>
                  </a:lnTo>
                  <a:lnTo>
                    <a:pt x="478599" y="2755900"/>
                  </a:lnTo>
                  <a:close/>
                </a:path>
                <a:path w="1974215" h="5130800">
                  <a:moveTo>
                    <a:pt x="916372" y="2425700"/>
                  </a:moveTo>
                  <a:lnTo>
                    <a:pt x="863096" y="2374900"/>
                  </a:lnTo>
                  <a:lnTo>
                    <a:pt x="891502" y="2374900"/>
                  </a:lnTo>
                  <a:lnTo>
                    <a:pt x="916372" y="2400300"/>
                  </a:lnTo>
                  <a:lnTo>
                    <a:pt x="942278" y="2400300"/>
                  </a:lnTo>
                  <a:lnTo>
                    <a:pt x="916372" y="2425700"/>
                  </a:lnTo>
                  <a:close/>
                </a:path>
                <a:path w="1974215" h="5130800">
                  <a:moveTo>
                    <a:pt x="1764311" y="2755900"/>
                  </a:moveTo>
                  <a:lnTo>
                    <a:pt x="1708325" y="2755900"/>
                  </a:lnTo>
                  <a:lnTo>
                    <a:pt x="1897788" y="2565400"/>
                  </a:lnTo>
                  <a:lnTo>
                    <a:pt x="1708325" y="2374900"/>
                  </a:lnTo>
                  <a:lnTo>
                    <a:pt x="1764311" y="2374900"/>
                  </a:lnTo>
                  <a:lnTo>
                    <a:pt x="1928512" y="2540000"/>
                  </a:lnTo>
                  <a:lnTo>
                    <a:pt x="1973825" y="2540000"/>
                  </a:lnTo>
                  <a:lnTo>
                    <a:pt x="1973825" y="2552700"/>
                  </a:lnTo>
                  <a:lnTo>
                    <a:pt x="1959236" y="2565400"/>
                  </a:lnTo>
                  <a:lnTo>
                    <a:pt x="1973825" y="2578100"/>
                  </a:lnTo>
                  <a:lnTo>
                    <a:pt x="1973825" y="2590800"/>
                  </a:lnTo>
                  <a:lnTo>
                    <a:pt x="1928512" y="2590800"/>
                  </a:lnTo>
                  <a:lnTo>
                    <a:pt x="1764311" y="2755900"/>
                  </a:lnTo>
                  <a:close/>
                </a:path>
                <a:path w="1974215" h="5130800">
                  <a:moveTo>
                    <a:pt x="1973825" y="2540000"/>
                  </a:moveTo>
                  <a:lnTo>
                    <a:pt x="1928512" y="2540000"/>
                  </a:lnTo>
                  <a:lnTo>
                    <a:pt x="1973825" y="2489200"/>
                  </a:lnTo>
                  <a:lnTo>
                    <a:pt x="1973825" y="2540000"/>
                  </a:lnTo>
                  <a:close/>
                </a:path>
                <a:path w="1974215" h="5130800">
                  <a:moveTo>
                    <a:pt x="680106" y="2971800"/>
                  </a:moveTo>
                  <a:lnTo>
                    <a:pt x="642800" y="2971800"/>
                  </a:lnTo>
                  <a:lnTo>
                    <a:pt x="832263" y="2781300"/>
                  </a:lnTo>
                  <a:lnTo>
                    <a:pt x="642800" y="2590800"/>
                  </a:lnTo>
                  <a:lnTo>
                    <a:pt x="698895" y="2590800"/>
                  </a:lnTo>
                  <a:lnTo>
                    <a:pt x="863096" y="2755900"/>
                  </a:lnTo>
                  <a:lnTo>
                    <a:pt x="891502" y="2755900"/>
                  </a:lnTo>
                  <a:lnTo>
                    <a:pt x="680106" y="2971800"/>
                  </a:lnTo>
                  <a:close/>
                </a:path>
                <a:path w="1974215" h="5130800">
                  <a:moveTo>
                    <a:pt x="1973825" y="2641600"/>
                  </a:moveTo>
                  <a:lnTo>
                    <a:pt x="1928512" y="2590800"/>
                  </a:lnTo>
                  <a:lnTo>
                    <a:pt x="1973825" y="2590800"/>
                  </a:lnTo>
                  <a:lnTo>
                    <a:pt x="1973825" y="2641600"/>
                  </a:lnTo>
                  <a:close/>
                </a:path>
                <a:path w="1974215" h="5130800">
                  <a:moveTo>
                    <a:pt x="369338" y="3708400"/>
                  </a:moveTo>
                  <a:lnTo>
                    <a:pt x="136186" y="3479800"/>
                  </a:lnTo>
                  <a:lnTo>
                    <a:pt x="189462" y="3429000"/>
                  </a:lnTo>
                  <a:lnTo>
                    <a:pt x="0" y="3238500"/>
                  </a:lnTo>
                  <a:lnTo>
                    <a:pt x="0" y="3175000"/>
                  </a:lnTo>
                  <a:lnTo>
                    <a:pt x="189462" y="2984500"/>
                  </a:lnTo>
                  <a:lnTo>
                    <a:pt x="136186" y="2933700"/>
                  </a:lnTo>
                  <a:lnTo>
                    <a:pt x="369338" y="2705100"/>
                  </a:lnTo>
                  <a:lnTo>
                    <a:pt x="395976" y="2730500"/>
                  </a:lnTo>
                  <a:lnTo>
                    <a:pt x="369229" y="2730500"/>
                  </a:lnTo>
                  <a:lnTo>
                    <a:pt x="166910" y="2933700"/>
                  </a:lnTo>
                  <a:lnTo>
                    <a:pt x="253955" y="3022600"/>
                  </a:lnTo>
                  <a:lnTo>
                    <a:pt x="220295" y="3022600"/>
                  </a:lnTo>
                  <a:lnTo>
                    <a:pt x="30832" y="3213100"/>
                  </a:lnTo>
                  <a:lnTo>
                    <a:pt x="220295" y="3390900"/>
                  </a:lnTo>
                  <a:lnTo>
                    <a:pt x="258100" y="3390900"/>
                  </a:lnTo>
                  <a:lnTo>
                    <a:pt x="166910" y="3479800"/>
                  </a:lnTo>
                  <a:lnTo>
                    <a:pt x="369338" y="3683000"/>
                  </a:lnTo>
                  <a:lnTo>
                    <a:pt x="395976" y="3683000"/>
                  </a:lnTo>
                  <a:lnTo>
                    <a:pt x="369338" y="3708400"/>
                  </a:lnTo>
                  <a:close/>
                </a:path>
                <a:path w="1974215" h="5130800">
                  <a:moveTo>
                    <a:pt x="891502" y="2755900"/>
                  </a:moveTo>
                  <a:lnTo>
                    <a:pt x="863096" y="2755900"/>
                  </a:lnTo>
                  <a:lnTo>
                    <a:pt x="916372" y="2705100"/>
                  </a:lnTo>
                  <a:lnTo>
                    <a:pt x="942278" y="2730500"/>
                  </a:lnTo>
                  <a:lnTo>
                    <a:pt x="916372" y="2730500"/>
                  </a:lnTo>
                  <a:lnTo>
                    <a:pt x="891502" y="2755900"/>
                  </a:lnTo>
                  <a:close/>
                </a:path>
                <a:path w="1974215" h="5130800">
                  <a:moveTo>
                    <a:pt x="1354327" y="3175000"/>
                  </a:moveTo>
                  <a:lnTo>
                    <a:pt x="1285711" y="3175000"/>
                  </a:lnTo>
                  <a:lnTo>
                    <a:pt x="1475174" y="2984500"/>
                  </a:lnTo>
                  <a:lnTo>
                    <a:pt x="1421897" y="2933700"/>
                  </a:lnTo>
                  <a:lnTo>
                    <a:pt x="1655049" y="2705100"/>
                  </a:lnTo>
                  <a:lnTo>
                    <a:pt x="1681687" y="2730500"/>
                  </a:lnTo>
                  <a:lnTo>
                    <a:pt x="1654940" y="2730500"/>
                  </a:lnTo>
                  <a:lnTo>
                    <a:pt x="1452621" y="2933700"/>
                  </a:lnTo>
                  <a:lnTo>
                    <a:pt x="1539667" y="3022600"/>
                  </a:lnTo>
                  <a:lnTo>
                    <a:pt x="1505897" y="3022600"/>
                  </a:lnTo>
                  <a:lnTo>
                    <a:pt x="1354327" y="3175000"/>
                  </a:lnTo>
                  <a:close/>
                </a:path>
                <a:path w="1974215" h="5130800">
                  <a:moveTo>
                    <a:pt x="642800" y="3009900"/>
                  </a:moveTo>
                  <a:lnTo>
                    <a:pt x="369229" y="2730500"/>
                  </a:lnTo>
                  <a:lnTo>
                    <a:pt x="395976" y="2730500"/>
                  </a:lnTo>
                  <a:lnTo>
                    <a:pt x="422614" y="2755900"/>
                  </a:lnTo>
                  <a:lnTo>
                    <a:pt x="478599" y="2755900"/>
                  </a:lnTo>
                  <a:lnTo>
                    <a:pt x="453338" y="2781300"/>
                  </a:lnTo>
                  <a:lnTo>
                    <a:pt x="642800" y="2971800"/>
                  </a:lnTo>
                  <a:lnTo>
                    <a:pt x="680106" y="2971800"/>
                  </a:lnTo>
                  <a:lnTo>
                    <a:pt x="642800" y="3009900"/>
                  </a:lnTo>
                  <a:close/>
                </a:path>
                <a:path w="1974215" h="5130800">
                  <a:moveTo>
                    <a:pt x="942278" y="3683000"/>
                  </a:moveTo>
                  <a:lnTo>
                    <a:pt x="916372" y="3683000"/>
                  </a:lnTo>
                  <a:lnTo>
                    <a:pt x="1118691" y="3479800"/>
                  </a:lnTo>
                  <a:lnTo>
                    <a:pt x="845119" y="3213100"/>
                  </a:lnTo>
                  <a:lnTo>
                    <a:pt x="1118691" y="2933700"/>
                  </a:lnTo>
                  <a:lnTo>
                    <a:pt x="916372" y="2730500"/>
                  </a:lnTo>
                  <a:lnTo>
                    <a:pt x="942278" y="2730500"/>
                  </a:lnTo>
                  <a:lnTo>
                    <a:pt x="1149524" y="2933700"/>
                  </a:lnTo>
                  <a:lnTo>
                    <a:pt x="1096248" y="2984500"/>
                  </a:lnTo>
                  <a:lnTo>
                    <a:pt x="1134140" y="3022600"/>
                  </a:lnTo>
                  <a:lnTo>
                    <a:pt x="1065415" y="3022600"/>
                  </a:lnTo>
                  <a:lnTo>
                    <a:pt x="875952" y="3213100"/>
                  </a:lnTo>
                  <a:lnTo>
                    <a:pt x="1065415" y="3390900"/>
                  </a:lnTo>
                  <a:lnTo>
                    <a:pt x="1134140" y="3390900"/>
                  </a:lnTo>
                  <a:lnTo>
                    <a:pt x="1096248" y="3429000"/>
                  </a:lnTo>
                  <a:lnTo>
                    <a:pt x="1149524" y="3479800"/>
                  </a:lnTo>
                  <a:lnTo>
                    <a:pt x="942278" y="3683000"/>
                  </a:lnTo>
                  <a:close/>
                </a:path>
                <a:path w="1974215" h="5130800">
                  <a:moveTo>
                    <a:pt x="1928512" y="3009900"/>
                  </a:moveTo>
                  <a:lnTo>
                    <a:pt x="1654940" y="2730500"/>
                  </a:lnTo>
                  <a:lnTo>
                    <a:pt x="1681687" y="2730500"/>
                  </a:lnTo>
                  <a:lnTo>
                    <a:pt x="1708325" y="2755900"/>
                  </a:lnTo>
                  <a:lnTo>
                    <a:pt x="1764311" y="2755900"/>
                  </a:lnTo>
                  <a:lnTo>
                    <a:pt x="1739049" y="2781300"/>
                  </a:lnTo>
                  <a:lnTo>
                    <a:pt x="1928512" y="2971800"/>
                  </a:lnTo>
                  <a:lnTo>
                    <a:pt x="1962497" y="2971800"/>
                  </a:lnTo>
                  <a:lnTo>
                    <a:pt x="1928512" y="3009900"/>
                  </a:lnTo>
                  <a:close/>
                </a:path>
                <a:path w="1974215" h="5130800">
                  <a:moveTo>
                    <a:pt x="1962497" y="2971800"/>
                  </a:moveTo>
                  <a:lnTo>
                    <a:pt x="1928512" y="2971800"/>
                  </a:lnTo>
                  <a:lnTo>
                    <a:pt x="1973825" y="2933700"/>
                  </a:lnTo>
                  <a:lnTo>
                    <a:pt x="1973825" y="2959100"/>
                  </a:lnTo>
                  <a:lnTo>
                    <a:pt x="1962497" y="2971800"/>
                  </a:lnTo>
                  <a:close/>
                </a:path>
                <a:path w="1974215" h="5130800">
                  <a:moveTo>
                    <a:pt x="258100" y="3390900"/>
                  </a:moveTo>
                  <a:lnTo>
                    <a:pt x="220295" y="3390900"/>
                  </a:lnTo>
                  <a:lnTo>
                    <a:pt x="409758" y="3213100"/>
                  </a:lnTo>
                  <a:lnTo>
                    <a:pt x="220295" y="3022600"/>
                  </a:lnTo>
                  <a:lnTo>
                    <a:pt x="253955" y="3022600"/>
                  </a:lnTo>
                  <a:lnTo>
                    <a:pt x="440481" y="3213100"/>
                  </a:lnTo>
                  <a:lnTo>
                    <a:pt x="258100" y="3390900"/>
                  </a:lnTo>
                  <a:close/>
                </a:path>
                <a:path w="1974215" h="5130800">
                  <a:moveTo>
                    <a:pt x="1134140" y="3390900"/>
                  </a:moveTo>
                  <a:lnTo>
                    <a:pt x="1065415" y="3390900"/>
                  </a:lnTo>
                  <a:lnTo>
                    <a:pt x="1254878" y="3213100"/>
                  </a:lnTo>
                  <a:lnTo>
                    <a:pt x="1065415" y="3022600"/>
                  </a:lnTo>
                  <a:lnTo>
                    <a:pt x="1134140" y="3022600"/>
                  </a:lnTo>
                  <a:lnTo>
                    <a:pt x="1285711" y="3175000"/>
                  </a:lnTo>
                  <a:lnTo>
                    <a:pt x="1354327" y="3175000"/>
                  </a:lnTo>
                  <a:lnTo>
                    <a:pt x="1316434" y="3213100"/>
                  </a:lnTo>
                  <a:lnTo>
                    <a:pt x="1341696" y="3238500"/>
                  </a:lnTo>
                  <a:lnTo>
                    <a:pt x="1285711" y="3238500"/>
                  </a:lnTo>
                  <a:lnTo>
                    <a:pt x="1134140" y="3390900"/>
                  </a:lnTo>
                  <a:close/>
                </a:path>
                <a:path w="1974215" h="5130800">
                  <a:moveTo>
                    <a:pt x="1530784" y="3403600"/>
                  </a:moveTo>
                  <a:lnTo>
                    <a:pt x="1505897" y="3403600"/>
                  </a:lnTo>
                  <a:lnTo>
                    <a:pt x="1695360" y="3213100"/>
                  </a:lnTo>
                  <a:lnTo>
                    <a:pt x="1505897" y="3022600"/>
                  </a:lnTo>
                  <a:lnTo>
                    <a:pt x="1539667" y="3022600"/>
                  </a:lnTo>
                  <a:lnTo>
                    <a:pt x="1726193" y="3213100"/>
                  </a:lnTo>
                  <a:lnTo>
                    <a:pt x="1530784" y="3403600"/>
                  </a:lnTo>
                  <a:close/>
                </a:path>
                <a:path w="1974215" h="5130800">
                  <a:moveTo>
                    <a:pt x="1655049" y="3708400"/>
                  </a:moveTo>
                  <a:lnTo>
                    <a:pt x="1421897" y="3479800"/>
                  </a:lnTo>
                  <a:lnTo>
                    <a:pt x="1475174" y="3429000"/>
                  </a:lnTo>
                  <a:lnTo>
                    <a:pt x="1285711" y="3238500"/>
                  </a:lnTo>
                  <a:lnTo>
                    <a:pt x="1341696" y="3238500"/>
                  </a:lnTo>
                  <a:lnTo>
                    <a:pt x="1505897" y="3403600"/>
                  </a:lnTo>
                  <a:lnTo>
                    <a:pt x="1530784" y="3403600"/>
                  </a:lnTo>
                  <a:lnTo>
                    <a:pt x="1452621" y="3479800"/>
                  </a:lnTo>
                  <a:lnTo>
                    <a:pt x="1654940" y="3683000"/>
                  </a:lnTo>
                  <a:lnTo>
                    <a:pt x="1681687" y="3683000"/>
                  </a:lnTo>
                  <a:lnTo>
                    <a:pt x="1655049" y="3708400"/>
                  </a:lnTo>
                  <a:close/>
                </a:path>
                <a:path w="1974215" h="5130800">
                  <a:moveTo>
                    <a:pt x="395976" y="3683000"/>
                  </a:moveTo>
                  <a:lnTo>
                    <a:pt x="369338" y="3683000"/>
                  </a:lnTo>
                  <a:lnTo>
                    <a:pt x="642800" y="3416300"/>
                  </a:lnTo>
                  <a:lnTo>
                    <a:pt x="668855" y="3441700"/>
                  </a:lnTo>
                  <a:lnTo>
                    <a:pt x="642800" y="3441700"/>
                  </a:lnTo>
                  <a:lnTo>
                    <a:pt x="453446" y="3632200"/>
                  </a:lnTo>
                  <a:lnTo>
                    <a:pt x="478694" y="3657600"/>
                  </a:lnTo>
                  <a:lnTo>
                    <a:pt x="422614" y="3657600"/>
                  </a:lnTo>
                  <a:lnTo>
                    <a:pt x="395976" y="3683000"/>
                  </a:lnTo>
                  <a:close/>
                </a:path>
                <a:path w="1974215" h="5130800">
                  <a:moveTo>
                    <a:pt x="1681687" y="3683000"/>
                  </a:moveTo>
                  <a:lnTo>
                    <a:pt x="1654940" y="3683000"/>
                  </a:lnTo>
                  <a:lnTo>
                    <a:pt x="1928512" y="3416300"/>
                  </a:lnTo>
                  <a:lnTo>
                    <a:pt x="1958721" y="3441700"/>
                  </a:lnTo>
                  <a:lnTo>
                    <a:pt x="1928512" y="3441700"/>
                  </a:lnTo>
                  <a:lnTo>
                    <a:pt x="1739049" y="3632200"/>
                  </a:lnTo>
                  <a:lnTo>
                    <a:pt x="1764311" y="3657600"/>
                  </a:lnTo>
                  <a:lnTo>
                    <a:pt x="1708325" y="3657600"/>
                  </a:lnTo>
                  <a:lnTo>
                    <a:pt x="1681687" y="3683000"/>
                  </a:lnTo>
                  <a:close/>
                </a:path>
                <a:path w="1974215" h="5130800">
                  <a:moveTo>
                    <a:pt x="698895" y="3822700"/>
                  </a:moveTo>
                  <a:lnTo>
                    <a:pt x="642800" y="3822700"/>
                  </a:lnTo>
                  <a:lnTo>
                    <a:pt x="832263" y="3632200"/>
                  </a:lnTo>
                  <a:lnTo>
                    <a:pt x="642800" y="3441700"/>
                  </a:lnTo>
                  <a:lnTo>
                    <a:pt x="668855" y="3441700"/>
                  </a:lnTo>
                  <a:lnTo>
                    <a:pt x="890318" y="3657600"/>
                  </a:lnTo>
                  <a:lnTo>
                    <a:pt x="863096" y="3657600"/>
                  </a:lnTo>
                  <a:lnTo>
                    <a:pt x="698895" y="3822700"/>
                  </a:lnTo>
                  <a:close/>
                </a:path>
                <a:path w="1974215" h="5130800">
                  <a:moveTo>
                    <a:pt x="1973825" y="3492500"/>
                  </a:moveTo>
                  <a:lnTo>
                    <a:pt x="1928512" y="3441700"/>
                  </a:lnTo>
                  <a:lnTo>
                    <a:pt x="1958721" y="3441700"/>
                  </a:lnTo>
                  <a:lnTo>
                    <a:pt x="1973825" y="3454400"/>
                  </a:lnTo>
                  <a:lnTo>
                    <a:pt x="1973825" y="3492500"/>
                  </a:lnTo>
                  <a:close/>
                </a:path>
                <a:path w="1974215" h="5130800">
                  <a:moveTo>
                    <a:pt x="491230" y="4038600"/>
                  </a:moveTo>
                  <a:lnTo>
                    <a:pt x="422614" y="4038600"/>
                  </a:lnTo>
                  <a:lnTo>
                    <a:pt x="612077" y="3848100"/>
                  </a:lnTo>
                  <a:lnTo>
                    <a:pt x="422614" y="3657600"/>
                  </a:lnTo>
                  <a:lnTo>
                    <a:pt x="478694" y="3657600"/>
                  </a:lnTo>
                  <a:lnTo>
                    <a:pt x="642800" y="3822700"/>
                  </a:lnTo>
                  <a:lnTo>
                    <a:pt x="698895" y="3822700"/>
                  </a:lnTo>
                  <a:lnTo>
                    <a:pt x="673633" y="3848100"/>
                  </a:lnTo>
                  <a:lnTo>
                    <a:pt x="711526" y="3886200"/>
                  </a:lnTo>
                  <a:lnTo>
                    <a:pt x="642800" y="3886200"/>
                  </a:lnTo>
                  <a:lnTo>
                    <a:pt x="491230" y="4038600"/>
                  </a:lnTo>
                  <a:close/>
                </a:path>
                <a:path w="1974215" h="5130800">
                  <a:moveTo>
                    <a:pt x="916372" y="3708400"/>
                  </a:moveTo>
                  <a:lnTo>
                    <a:pt x="863096" y="3657600"/>
                  </a:lnTo>
                  <a:lnTo>
                    <a:pt x="890318" y="3657600"/>
                  </a:lnTo>
                  <a:lnTo>
                    <a:pt x="916372" y="3683000"/>
                  </a:lnTo>
                  <a:lnTo>
                    <a:pt x="942278" y="3683000"/>
                  </a:lnTo>
                  <a:lnTo>
                    <a:pt x="916372" y="3708400"/>
                  </a:lnTo>
                  <a:close/>
                </a:path>
                <a:path w="1974215" h="5130800">
                  <a:moveTo>
                    <a:pt x="1776941" y="4038600"/>
                  </a:moveTo>
                  <a:lnTo>
                    <a:pt x="1708325" y="4038600"/>
                  </a:lnTo>
                  <a:lnTo>
                    <a:pt x="1897788" y="3848100"/>
                  </a:lnTo>
                  <a:lnTo>
                    <a:pt x="1708325" y="3657600"/>
                  </a:lnTo>
                  <a:lnTo>
                    <a:pt x="1764311" y="3657600"/>
                  </a:lnTo>
                  <a:lnTo>
                    <a:pt x="1928512" y="3822700"/>
                  </a:lnTo>
                  <a:lnTo>
                    <a:pt x="1973825" y="3822700"/>
                  </a:lnTo>
                  <a:lnTo>
                    <a:pt x="1973825" y="3835400"/>
                  </a:lnTo>
                  <a:lnTo>
                    <a:pt x="1959236" y="3848100"/>
                  </a:lnTo>
                  <a:lnTo>
                    <a:pt x="1973825" y="3860800"/>
                  </a:lnTo>
                  <a:lnTo>
                    <a:pt x="1973825" y="3886200"/>
                  </a:lnTo>
                  <a:lnTo>
                    <a:pt x="1928512" y="3886200"/>
                  </a:lnTo>
                  <a:lnTo>
                    <a:pt x="1776941" y="4038600"/>
                  </a:lnTo>
                  <a:close/>
                </a:path>
                <a:path w="1974215" h="5130800">
                  <a:moveTo>
                    <a:pt x="1973825" y="3822700"/>
                  </a:moveTo>
                  <a:lnTo>
                    <a:pt x="1928512" y="3822700"/>
                  </a:lnTo>
                  <a:lnTo>
                    <a:pt x="1973825" y="3771900"/>
                  </a:lnTo>
                  <a:lnTo>
                    <a:pt x="1973825" y="3822700"/>
                  </a:lnTo>
                  <a:close/>
                </a:path>
                <a:path w="1974215" h="5130800">
                  <a:moveTo>
                    <a:pt x="680106" y="4254500"/>
                  </a:moveTo>
                  <a:lnTo>
                    <a:pt x="642800" y="4254500"/>
                  </a:lnTo>
                  <a:lnTo>
                    <a:pt x="832263" y="4076700"/>
                  </a:lnTo>
                  <a:lnTo>
                    <a:pt x="642800" y="3886200"/>
                  </a:lnTo>
                  <a:lnTo>
                    <a:pt x="711526" y="3886200"/>
                  </a:lnTo>
                  <a:lnTo>
                    <a:pt x="863096" y="4038600"/>
                  </a:lnTo>
                  <a:lnTo>
                    <a:pt x="891502" y="4038600"/>
                  </a:lnTo>
                  <a:lnTo>
                    <a:pt x="680106" y="4254500"/>
                  </a:lnTo>
                  <a:close/>
                </a:path>
                <a:path w="1974215" h="5130800">
                  <a:moveTo>
                    <a:pt x="1973825" y="3924300"/>
                  </a:moveTo>
                  <a:lnTo>
                    <a:pt x="1928512" y="3886200"/>
                  </a:lnTo>
                  <a:lnTo>
                    <a:pt x="1973825" y="3886200"/>
                  </a:lnTo>
                  <a:lnTo>
                    <a:pt x="1973825" y="3924300"/>
                  </a:lnTo>
                  <a:close/>
                </a:path>
                <a:path w="1974215" h="5130800">
                  <a:moveTo>
                    <a:pt x="369338" y="5003800"/>
                  </a:moveTo>
                  <a:lnTo>
                    <a:pt x="136186" y="4762500"/>
                  </a:lnTo>
                  <a:lnTo>
                    <a:pt x="189462" y="4711700"/>
                  </a:lnTo>
                  <a:lnTo>
                    <a:pt x="0" y="4521200"/>
                  </a:lnTo>
                  <a:lnTo>
                    <a:pt x="0" y="4457700"/>
                  </a:lnTo>
                  <a:lnTo>
                    <a:pt x="189462" y="4267200"/>
                  </a:lnTo>
                  <a:lnTo>
                    <a:pt x="136186" y="4216400"/>
                  </a:lnTo>
                  <a:lnTo>
                    <a:pt x="369338" y="3987800"/>
                  </a:lnTo>
                  <a:lnTo>
                    <a:pt x="395976" y="4013200"/>
                  </a:lnTo>
                  <a:lnTo>
                    <a:pt x="369338" y="4013200"/>
                  </a:lnTo>
                  <a:lnTo>
                    <a:pt x="167019" y="4216400"/>
                  </a:lnTo>
                  <a:lnTo>
                    <a:pt x="254064" y="4305300"/>
                  </a:lnTo>
                  <a:lnTo>
                    <a:pt x="220295" y="4305300"/>
                  </a:lnTo>
                  <a:lnTo>
                    <a:pt x="30832" y="4495800"/>
                  </a:lnTo>
                  <a:lnTo>
                    <a:pt x="220295" y="4686300"/>
                  </a:lnTo>
                  <a:lnTo>
                    <a:pt x="245182" y="4686300"/>
                  </a:lnTo>
                  <a:lnTo>
                    <a:pt x="167019" y="4762500"/>
                  </a:lnTo>
                  <a:lnTo>
                    <a:pt x="369338" y="4965700"/>
                  </a:lnTo>
                  <a:lnTo>
                    <a:pt x="409295" y="4965700"/>
                  </a:lnTo>
                  <a:lnTo>
                    <a:pt x="369338" y="5003800"/>
                  </a:lnTo>
                  <a:close/>
                </a:path>
                <a:path w="1974215" h="5130800">
                  <a:moveTo>
                    <a:pt x="891502" y="4038600"/>
                  </a:moveTo>
                  <a:lnTo>
                    <a:pt x="863096" y="4038600"/>
                  </a:lnTo>
                  <a:lnTo>
                    <a:pt x="916372" y="3987800"/>
                  </a:lnTo>
                  <a:lnTo>
                    <a:pt x="942278" y="4013200"/>
                  </a:lnTo>
                  <a:lnTo>
                    <a:pt x="916372" y="4013200"/>
                  </a:lnTo>
                  <a:lnTo>
                    <a:pt x="891502" y="4038600"/>
                  </a:lnTo>
                  <a:close/>
                </a:path>
                <a:path w="1974215" h="5130800">
                  <a:moveTo>
                    <a:pt x="1354327" y="4457700"/>
                  </a:moveTo>
                  <a:lnTo>
                    <a:pt x="1285711" y="4457700"/>
                  </a:lnTo>
                  <a:lnTo>
                    <a:pt x="1475174" y="4267200"/>
                  </a:lnTo>
                  <a:lnTo>
                    <a:pt x="1421897" y="4216400"/>
                  </a:lnTo>
                  <a:lnTo>
                    <a:pt x="1655049" y="3987800"/>
                  </a:lnTo>
                  <a:lnTo>
                    <a:pt x="1681687" y="4013200"/>
                  </a:lnTo>
                  <a:lnTo>
                    <a:pt x="1654940" y="4013200"/>
                  </a:lnTo>
                  <a:lnTo>
                    <a:pt x="1452621" y="4216400"/>
                  </a:lnTo>
                  <a:lnTo>
                    <a:pt x="1539667" y="4305300"/>
                  </a:lnTo>
                  <a:lnTo>
                    <a:pt x="1505897" y="4305300"/>
                  </a:lnTo>
                  <a:lnTo>
                    <a:pt x="1354327" y="4457700"/>
                  </a:lnTo>
                  <a:close/>
                </a:path>
                <a:path w="1974215" h="5130800">
                  <a:moveTo>
                    <a:pt x="642800" y="4292600"/>
                  </a:moveTo>
                  <a:lnTo>
                    <a:pt x="369338" y="4013200"/>
                  </a:lnTo>
                  <a:lnTo>
                    <a:pt x="395976" y="4013200"/>
                  </a:lnTo>
                  <a:lnTo>
                    <a:pt x="422614" y="4038600"/>
                  </a:lnTo>
                  <a:lnTo>
                    <a:pt x="491230" y="4038600"/>
                  </a:lnTo>
                  <a:lnTo>
                    <a:pt x="453338" y="4076700"/>
                  </a:lnTo>
                  <a:lnTo>
                    <a:pt x="642800" y="4254500"/>
                  </a:lnTo>
                  <a:lnTo>
                    <a:pt x="680106" y="4254500"/>
                  </a:lnTo>
                  <a:lnTo>
                    <a:pt x="642800" y="4292600"/>
                  </a:lnTo>
                  <a:close/>
                </a:path>
                <a:path w="1974215" h="5130800">
                  <a:moveTo>
                    <a:pt x="953295" y="4965700"/>
                  </a:moveTo>
                  <a:lnTo>
                    <a:pt x="916372" y="4965700"/>
                  </a:lnTo>
                  <a:lnTo>
                    <a:pt x="1118691" y="4762500"/>
                  </a:lnTo>
                  <a:lnTo>
                    <a:pt x="845119" y="4495800"/>
                  </a:lnTo>
                  <a:lnTo>
                    <a:pt x="1118691" y="4216400"/>
                  </a:lnTo>
                  <a:lnTo>
                    <a:pt x="916372" y="4013200"/>
                  </a:lnTo>
                  <a:lnTo>
                    <a:pt x="942278" y="4013200"/>
                  </a:lnTo>
                  <a:lnTo>
                    <a:pt x="1149524" y="4216400"/>
                  </a:lnTo>
                  <a:lnTo>
                    <a:pt x="1096248" y="4267200"/>
                  </a:lnTo>
                  <a:lnTo>
                    <a:pt x="1134140" y="4305300"/>
                  </a:lnTo>
                  <a:lnTo>
                    <a:pt x="1065415" y="4305300"/>
                  </a:lnTo>
                  <a:lnTo>
                    <a:pt x="875952" y="4495800"/>
                  </a:lnTo>
                  <a:lnTo>
                    <a:pt x="1065415" y="4686300"/>
                  </a:lnTo>
                  <a:lnTo>
                    <a:pt x="1121618" y="4686300"/>
                  </a:lnTo>
                  <a:lnTo>
                    <a:pt x="1096357" y="4711700"/>
                  </a:lnTo>
                  <a:lnTo>
                    <a:pt x="1149633" y="4762500"/>
                  </a:lnTo>
                  <a:lnTo>
                    <a:pt x="953295" y="4965700"/>
                  </a:lnTo>
                  <a:close/>
                </a:path>
                <a:path w="1974215" h="5130800">
                  <a:moveTo>
                    <a:pt x="1928512" y="4292600"/>
                  </a:moveTo>
                  <a:lnTo>
                    <a:pt x="1654940" y="4013200"/>
                  </a:lnTo>
                  <a:lnTo>
                    <a:pt x="1681687" y="4013200"/>
                  </a:lnTo>
                  <a:lnTo>
                    <a:pt x="1708325" y="4038600"/>
                  </a:lnTo>
                  <a:lnTo>
                    <a:pt x="1776941" y="4038600"/>
                  </a:lnTo>
                  <a:lnTo>
                    <a:pt x="1739049" y="4076700"/>
                  </a:lnTo>
                  <a:lnTo>
                    <a:pt x="1928512" y="4254500"/>
                  </a:lnTo>
                  <a:lnTo>
                    <a:pt x="1962497" y="4254500"/>
                  </a:lnTo>
                  <a:lnTo>
                    <a:pt x="1928512" y="4292600"/>
                  </a:lnTo>
                  <a:close/>
                </a:path>
                <a:path w="1974215" h="5130800">
                  <a:moveTo>
                    <a:pt x="1962497" y="4254500"/>
                  </a:moveTo>
                  <a:lnTo>
                    <a:pt x="1928512" y="4254500"/>
                  </a:lnTo>
                  <a:lnTo>
                    <a:pt x="1973825" y="4216400"/>
                  </a:lnTo>
                  <a:lnTo>
                    <a:pt x="1973825" y="4241800"/>
                  </a:lnTo>
                  <a:lnTo>
                    <a:pt x="1962497" y="4254500"/>
                  </a:lnTo>
                  <a:close/>
                </a:path>
                <a:path w="1974215" h="5130800">
                  <a:moveTo>
                    <a:pt x="245182" y="4686300"/>
                  </a:moveTo>
                  <a:lnTo>
                    <a:pt x="220295" y="4686300"/>
                  </a:lnTo>
                  <a:lnTo>
                    <a:pt x="409758" y="4495800"/>
                  </a:lnTo>
                  <a:lnTo>
                    <a:pt x="220295" y="4305300"/>
                  </a:lnTo>
                  <a:lnTo>
                    <a:pt x="254064" y="4305300"/>
                  </a:lnTo>
                  <a:lnTo>
                    <a:pt x="440590" y="4495800"/>
                  </a:lnTo>
                  <a:lnTo>
                    <a:pt x="245182" y="4686300"/>
                  </a:lnTo>
                  <a:close/>
                </a:path>
                <a:path w="1974215" h="5130800">
                  <a:moveTo>
                    <a:pt x="1121618" y="4686300"/>
                  </a:moveTo>
                  <a:lnTo>
                    <a:pt x="1065415" y="4686300"/>
                  </a:lnTo>
                  <a:lnTo>
                    <a:pt x="1254878" y="4495800"/>
                  </a:lnTo>
                  <a:lnTo>
                    <a:pt x="1065415" y="4305300"/>
                  </a:lnTo>
                  <a:lnTo>
                    <a:pt x="1134140" y="4305300"/>
                  </a:lnTo>
                  <a:lnTo>
                    <a:pt x="1285711" y="4457700"/>
                  </a:lnTo>
                  <a:lnTo>
                    <a:pt x="1354327" y="4457700"/>
                  </a:lnTo>
                  <a:lnTo>
                    <a:pt x="1316434" y="4495800"/>
                  </a:lnTo>
                  <a:lnTo>
                    <a:pt x="1341696" y="4521200"/>
                  </a:lnTo>
                  <a:lnTo>
                    <a:pt x="1285820" y="4521200"/>
                  </a:lnTo>
                  <a:lnTo>
                    <a:pt x="1121618" y="4686300"/>
                  </a:lnTo>
                  <a:close/>
                </a:path>
                <a:path w="1974215" h="5130800">
                  <a:moveTo>
                    <a:pt x="1530784" y="4686300"/>
                  </a:moveTo>
                  <a:lnTo>
                    <a:pt x="1505897" y="4686300"/>
                  </a:lnTo>
                  <a:lnTo>
                    <a:pt x="1695360" y="4495800"/>
                  </a:lnTo>
                  <a:lnTo>
                    <a:pt x="1505897" y="4305300"/>
                  </a:lnTo>
                  <a:lnTo>
                    <a:pt x="1539667" y="4305300"/>
                  </a:lnTo>
                  <a:lnTo>
                    <a:pt x="1726193" y="4495800"/>
                  </a:lnTo>
                  <a:lnTo>
                    <a:pt x="1530784" y="4686300"/>
                  </a:lnTo>
                  <a:close/>
                </a:path>
                <a:path w="1974215" h="5130800">
                  <a:moveTo>
                    <a:pt x="1655158" y="5003800"/>
                  </a:moveTo>
                  <a:lnTo>
                    <a:pt x="1422006" y="4762500"/>
                  </a:lnTo>
                  <a:lnTo>
                    <a:pt x="1475283" y="4711700"/>
                  </a:lnTo>
                  <a:lnTo>
                    <a:pt x="1285820" y="4521200"/>
                  </a:lnTo>
                  <a:lnTo>
                    <a:pt x="1341696" y="4521200"/>
                  </a:lnTo>
                  <a:lnTo>
                    <a:pt x="1505897" y="4686300"/>
                  </a:lnTo>
                  <a:lnTo>
                    <a:pt x="1530784" y="4686300"/>
                  </a:lnTo>
                  <a:lnTo>
                    <a:pt x="1452621" y="4762500"/>
                  </a:lnTo>
                  <a:lnTo>
                    <a:pt x="1654940" y="4965700"/>
                  </a:lnTo>
                  <a:lnTo>
                    <a:pt x="1695115" y="4965700"/>
                  </a:lnTo>
                  <a:lnTo>
                    <a:pt x="1655158" y="5003800"/>
                  </a:lnTo>
                  <a:close/>
                </a:path>
                <a:path w="1974215" h="5130800">
                  <a:moveTo>
                    <a:pt x="409295" y="4965700"/>
                  </a:moveTo>
                  <a:lnTo>
                    <a:pt x="369338" y="4965700"/>
                  </a:lnTo>
                  <a:lnTo>
                    <a:pt x="642800" y="4699000"/>
                  </a:lnTo>
                  <a:lnTo>
                    <a:pt x="668855" y="4724400"/>
                  </a:lnTo>
                  <a:lnTo>
                    <a:pt x="642800" y="4724400"/>
                  </a:lnTo>
                  <a:lnTo>
                    <a:pt x="453338" y="4914900"/>
                  </a:lnTo>
                  <a:lnTo>
                    <a:pt x="491230" y="4953000"/>
                  </a:lnTo>
                  <a:lnTo>
                    <a:pt x="422614" y="4953000"/>
                  </a:lnTo>
                  <a:lnTo>
                    <a:pt x="409295" y="4965700"/>
                  </a:lnTo>
                  <a:close/>
                </a:path>
                <a:path w="1974215" h="5130800">
                  <a:moveTo>
                    <a:pt x="1695115" y="4965700"/>
                  </a:moveTo>
                  <a:lnTo>
                    <a:pt x="1654940" y="4965700"/>
                  </a:lnTo>
                  <a:lnTo>
                    <a:pt x="1928512" y="4699000"/>
                  </a:lnTo>
                  <a:lnTo>
                    <a:pt x="1958721" y="4724400"/>
                  </a:lnTo>
                  <a:lnTo>
                    <a:pt x="1928512" y="4724400"/>
                  </a:lnTo>
                  <a:lnTo>
                    <a:pt x="1739049" y="4914900"/>
                  </a:lnTo>
                  <a:lnTo>
                    <a:pt x="1776941" y="4953000"/>
                  </a:lnTo>
                  <a:lnTo>
                    <a:pt x="1708434" y="4953000"/>
                  </a:lnTo>
                  <a:lnTo>
                    <a:pt x="1695115" y="4965700"/>
                  </a:lnTo>
                  <a:close/>
                </a:path>
                <a:path w="1974215" h="5130800">
                  <a:moveTo>
                    <a:pt x="700808" y="5105400"/>
                  </a:moveTo>
                  <a:lnTo>
                    <a:pt x="642800" y="5105400"/>
                  </a:lnTo>
                  <a:lnTo>
                    <a:pt x="832263" y="4914900"/>
                  </a:lnTo>
                  <a:lnTo>
                    <a:pt x="642800" y="4724400"/>
                  </a:lnTo>
                  <a:lnTo>
                    <a:pt x="668855" y="4724400"/>
                  </a:lnTo>
                  <a:lnTo>
                    <a:pt x="903345" y="4953000"/>
                  </a:lnTo>
                  <a:lnTo>
                    <a:pt x="863205" y="4953000"/>
                  </a:lnTo>
                  <a:lnTo>
                    <a:pt x="700808" y="5105400"/>
                  </a:lnTo>
                  <a:close/>
                </a:path>
                <a:path w="1974215" h="5130800">
                  <a:moveTo>
                    <a:pt x="1973825" y="4775200"/>
                  </a:moveTo>
                  <a:lnTo>
                    <a:pt x="1928512" y="4724400"/>
                  </a:lnTo>
                  <a:lnTo>
                    <a:pt x="1958721" y="4724400"/>
                  </a:lnTo>
                  <a:lnTo>
                    <a:pt x="1973825" y="4737100"/>
                  </a:lnTo>
                  <a:lnTo>
                    <a:pt x="1973825" y="4775200"/>
                  </a:lnTo>
                  <a:close/>
                </a:path>
                <a:path w="1974215" h="5130800">
                  <a:moveTo>
                    <a:pt x="673742" y="5130800"/>
                  </a:moveTo>
                  <a:lnTo>
                    <a:pt x="612077" y="5130800"/>
                  </a:lnTo>
                  <a:lnTo>
                    <a:pt x="422614" y="4953000"/>
                  </a:lnTo>
                  <a:lnTo>
                    <a:pt x="491230" y="4953000"/>
                  </a:lnTo>
                  <a:lnTo>
                    <a:pt x="642800" y="5105400"/>
                  </a:lnTo>
                  <a:lnTo>
                    <a:pt x="700808" y="5105400"/>
                  </a:lnTo>
                  <a:lnTo>
                    <a:pt x="673742" y="5130800"/>
                  </a:lnTo>
                  <a:close/>
                </a:path>
                <a:path w="1974215" h="5130800">
                  <a:moveTo>
                    <a:pt x="916481" y="5003800"/>
                  </a:moveTo>
                  <a:lnTo>
                    <a:pt x="863205" y="4953000"/>
                  </a:lnTo>
                  <a:lnTo>
                    <a:pt x="903345" y="4953000"/>
                  </a:lnTo>
                  <a:lnTo>
                    <a:pt x="916372" y="4965700"/>
                  </a:lnTo>
                  <a:lnTo>
                    <a:pt x="953295" y="4965700"/>
                  </a:lnTo>
                  <a:lnTo>
                    <a:pt x="916481" y="5003800"/>
                  </a:lnTo>
                  <a:close/>
                </a:path>
                <a:path w="1974215" h="5130800">
                  <a:moveTo>
                    <a:pt x="1959562" y="5130800"/>
                  </a:moveTo>
                  <a:lnTo>
                    <a:pt x="1897897" y="5130800"/>
                  </a:lnTo>
                  <a:lnTo>
                    <a:pt x="1708434" y="4953000"/>
                  </a:lnTo>
                  <a:lnTo>
                    <a:pt x="1776941" y="4953000"/>
                  </a:lnTo>
                  <a:lnTo>
                    <a:pt x="1928512" y="5105400"/>
                  </a:lnTo>
                  <a:lnTo>
                    <a:pt x="1973825" y="5105400"/>
                  </a:lnTo>
                  <a:lnTo>
                    <a:pt x="1973825" y="5118100"/>
                  </a:lnTo>
                  <a:lnTo>
                    <a:pt x="1959562" y="5130800"/>
                  </a:lnTo>
                  <a:close/>
                </a:path>
                <a:path w="1974215" h="5130800">
                  <a:moveTo>
                    <a:pt x="1973825" y="5105400"/>
                  </a:moveTo>
                  <a:lnTo>
                    <a:pt x="1928512" y="5105400"/>
                  </a:lnTo>
                  <a:lnTo>
                    <a:pt x="1973825" y="5054600"/>
                  </a:lnTo>
                  <a:lnTo>
                    <a:pt x="1973825" y="5105400"/>
                  </a:lnTo>
                  <a:close/>
                </a:path>
              </a:pathLst>
            </a:custGeom>
            <a:solidFill>
              <a:srgbClr val="FAF4C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24008" y="0"/>
              <a:ext cx="7067549" cy="10286998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6304648" y="0"/>
              <a:ext cx="0" cy="10287000"/>
            </a:xfrm>
            <a:custGeom>
              <a:avLst/>
              <a:gdLst/>
              <a:ahLst/>
              <a:cxnLst/>
              <a:rect l="l" t="t" r="r" b="b"/>
              <a:pathLst>
                <a:path w="0" h="10287000">
                  <a:moveTo>
                    <a:pt x="0" y="0"/>
                  </a:moveTo>
                  <a:lnTo>
                    <a:pt x="0" y="10286999"/>
                  </a:lnTo>
                </a:path>
              </a:pathLst>
            </a:custGeom>
            <a:ln w="38099">
              <a:solidFill>
                <a:srgbClr val="FAF4C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9243058" y="0"/>
              <a:ext cx="0" cy="10287000"/>
            </a:xfrm>
            <a:custGeom>
              <a:avLst/>
              <a:gdLst/>
              <a:ahLst/>
              <a:cxnLst/>
              <a:rect l="l" t="t" r="r" b="b"/>
              <a:pathLst>
                <a:path w="0" h="10287000">
                  <a:moveTo>
                    <a:pt x="0" y="0"/>
                  </a:moveTo>
                  <a:lnTo>
                    <a:pt x="0" y="10286999"/>
                  </a:lnTo>
                </a:path>
              </a:pathLst>
            </a:custGeom>
            <a:ln w="38099">
              <a:solidFill>
                <a:srgbClr val="FAF4C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743903" y="2808101"/>
            <a:ext cx="421640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b="1">
                <a:solidFill>
                  <a:srgbClr val="FAF4C6"/>
                </a:solidFill>
                <a:latin typeface="Calibri"/>
                <a:cs typeface="Calibri"/>
              </a:rPr>
              <a:t>Contra</a:t>
            </a:r>
            <a:r>
              <a:rPr dirty="0" sz="4800" spc="-80" b="1">
                <a:solidFill>
                  <a:srgbClr val="FAF4C6"/>
                </a:solidFill>
                <a:latin typeface="Calibri"/>
                <a:cs typeface="Calibri"/>
              </a:rPr>
              <a:t> </a:t>
            </a:r>
            <a:r>
              <a:rPr dirty="0" sz="4800" spc="114" b="1">
                <a:solidFill>
                  <a:srgbClr val="FAF4C6"/>
                </a:solidFill>
                <a:latin typeface="Calibri"/>
                <a:cs typeface="Calibri"/>
              </a:rPr>
              <a:t>filé</a:t>
            </a:r>
            <a:r>
              <a:rPr dirty="0" sz="4800" spc="-80" b="1">
                <a:solidFill>
                  <a:srgbClr val="FAF4C6"/>
                </a:solidFill>
                <a:latin typeface="Calibri"/>
                <a:cs typeface="Calibri"/>
              </a:rPr>
              <a:t> </a:t>
            </a:r>
            <a:r>
              <a:rPr dirty="0" sz="4800" spc="50" b="1">
                <a:solidFill>
                  <a:srgbClr val="FAF4C6"/>
                </a:solidFill>
                <a:latin typeface="Calibri"/>
                <a:cs typeface="Calibri"/>
              </a:rPr>
              <a:t>corte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25"/>
              <a:t>Digital</a:t>
            </a:r>
            <a:r>
              <a:rPr dirty="0" spc="-195"/>
              <a:t> </a:t>
            </a:r>
            <a:r>
              <a:rPr dirty="0" spc="-535"/>
              <a:t>Menu</a:t>
            </a:r>
          </a:p>
        </p:txBody>
      </p:sp>
      <p:sp>
        <p:nvSpPr>
          <p:cNvPr id="13" name="object 13" descr=""/>
          <p:cNvSpPr txBox="1"/>
          <p:nvPr/>
        </p:nvSpPr>
        <p:spPr>
          <a:xfrm>
            <a:off x="9635175" y="9588627"/>
            <a:ext cx="12369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>
                <a:solidFill>
                  <a:srgbClr val="FAF4C6"/>
                </a:solidFill>
                <a:latin typeface="Tahoma"/>
                <a:cs typeface="Tahoma"/>
              </a:rPr>
              <a:t>@espetogrill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14" name="object 1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12025" y="9631174"/>
            <a:ext cx="256311" cy="259969"/>
          </a:xfrm>
          <a:prstGeom prst="rect">
            <a:avLst/>
          </a:prstGeom>
        </p:spPr>
      </p:pic>
      <p:sp>
        <p:nvSpPr>
          <p:cNvPr id="15" name="object 15" descr=""/>
          <p:cNvSpPr/>
          <p:nvPr/>
        </p:nvSpPr>
        <p:spPr>
          <a:xfrm>
            <a:off x="4610658" y="9600488"/>
            <a:ext cx="297180" cy="283210"/>
          </a:xfrm>
          <a:custGeom>
            <a:avLst/>
            <a:gdLst/>
            <a:ahLst/>
            <a:cxnLst/>
            <a:rect l="l" t="t" r="r" b="b"/>
            <a:pathLst>
              <a:path w="297179" h="283209">
                <a:moveTo>
                  <a:pt x="296913" y="108483"/>
                </a:moveTo>
                <a:lnTo>
                  <a:pt x="295554" y="108292"/>
                </a:lnTo>
                <a:lnTo>
                  <a:pt x="296265" y="107594"/>
                </a:lnTo>
                <a:lnTo>
                  <a:pt x="194157" y="92760"/>
                </a:lnTo>
                <a:lnTo>
                  <a:pt x="148844" y="889"/>
                </a:lnTo>
                <a:lnTo>
                  <a:pt x="148704" y="1168"/>
                </a:lnTo>
                <a:lnTo>
                  <a:pt x="148132" y="0"/>
                </a:lnTo>
                <a:lnTo>
                  <a:pt x="102323" y="92722"/>
                </a:lnTo>
                <a:lnTo>
                  <a:pt x="0" y="107594"/>
                </a:lnTo>
                <a:lnTo>
                  <a:pt x="876" y="108470"/>
                </a:lnTo>
                <a:lnTo>
                  <a:pt x="711" y="108483"/>
                </a:lnTo>
                <a:lnTo>
                  <a:pt x="74015" y="180047"/>
                </a:lnTo>
                <a:lnTo>
                  <a:pt x="56591" y="281736"/>
                </a:lnTo>
                <a:lnTo>
                  <a:pt x="57467" y="281279"/>
                </a:lnTo>
                <a:lnTo>
                  <a:pt x="57238" y="282625"/>
                </a:lnTo>
                <a:lnTo>
                  <a:pt x="148844" y="234518"/>
                </a:lnTo>
                <a:lnTo>
                  <a:pt x="240385" y="282625"/>
                </a:lnTo>
                <a:lnTo>
                  <a:pt x="222846" y="180708"/>
                </a:lnTo>
                <a:lnTo>
                  <a:pt x="296913" y="108483"/>
                </a:lnTo>
                <a:close/>
              </a:path>
            </a:pathLst>
          </a:custGeom>
          <a:solidFill>
            <a:srgbClr val="FAF4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126019" y="4168198"/>
            <a:ext cx="8888095" cy="22694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065" marR="5080" indent="81280">
              <a:lnSpc>
                <a:spcPct val="114999"/>
              </a:lnSpc>
              <a:spcBef>
                <a:spcPts val="95"/>
              </a:spcBef>
            </a:pPr>
            <a:r>
              <a:rPr dirty="0" sz="3200" spc="-35">
                <a:solidFill>
                  <a:srgbClr val="FAF4C6"/>
                </a:solidFill>
                <a:latin typeface="Tahoma"/>
                <a:cs typeface="Tahoma"/>
              </a:rPr>
              <a:t>Selecionado</a:t>
            </a:r>
            <a:r>
              <a:rPr dirty="0" sz="3200" spc="-32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45">
                <a:solidFill>
                  <a:srgbClr val="FAF4C6"/>
                </a:solidFill>
                <a:latin typeface="Tahoma"/>
                <a:cs typeface="Tahoma"/>
              </a:rPr>
              <a:t>com</a:t>
            </a:r>
            <a:r>
              <a:rPr dirty="0" sz="3200" spc="-31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20">
                <a:solidFill>
                  <a:srgbClr val="FAF4C6"/>
                </a:solidFill>
                <a:latin typeface="Tahoma"/>
                <a:cs typeface="Tahoma"/>
              </a:rPr>
              <a:t>cuidado</a:t>
            </a:r>
            <a:r>
              <a:rPr dirty="0" sz="3200" spc="-31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185">
                <a:solidFill>
                  <a:srgbClr val="FAF4C6"/>
                </a:solidFill>
                <a:latin typeface="Tahoma"/>
                <a:cs typeface="Tahoma"/>
              </a:rPr>
              <a:t>,</a:t>
            </a:r>
            <a:r>
              <a:rPr dirty="0" sz="3200" spc="-32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105">
                <a:solidFill>
                  <a:srgbClr val="FAF4C6"/>
                </a:solidFill>
                <a:latin typeface="Tahoma"/>
                <a:cs typeface="Tahoma"/>
              </a:rPr>
              <a:t>este</a:t>
            </a:r>
            <a:r>
              <a:rPr dirty="0" sz="3200" spc="-31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60">
                <a:solidFill>
                  <a:srgbClr val="FAF4C6"/>
                </a:solidFill>
                <a:latin typeface="Tahoma"/>
                <a:cs typeface="Tahoma"/>
              </a:rPr>
              <a:t>contra</a:t>
            </a:r>
            <a:r>
              <a:rPr dirty="0" sz="3200" spc="-31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25">
                <a:solidFill>
                  <a:srgbClr val="FAF4C6"/>
                </a:solidFill>
                <a:latin typeface="Tahoma"/>
                <a:cs typeface="Tahoma"/>
              </a:rPr>
              <a:t>filé</a:t>
            </a:r>
            <a:r>
              <a:rPr dirty="0" sz="3200" spc="-31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50">
                <a:solidFill>
                  <a:srgbClr val="FAF4C6"/>
                </a:solidFill>
                <a:latin typeface="Tahoma"/>
                <a:cs typeface="Tahoma"/>
              </a:rPr>
              <a:t>é </a:t>
            </a:r>
            <a:r>
              <a:rPr dirty="0" sz="3200" spc="-60">
                <a:solidFill>
                  <a:srgbClr val="FAF4C6"/>
                </a:solidFill>
                <a:latin typeface="Tahoma"/>
                <a:cs typeface="Tahoma"/>
              </a:rPr>
              <a:t>preparado</a:t>
            </a:r>
            <a:r>
              <a:rPr dirty="0" sz="3200" spc="-32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60">
                <a:solidFill>
                  <a:srgbClr val="FAF4C6"/>
                </a:solidFill>
                <a:latin typeface="Tahoma"/>
                <a:cs typeface="Tahoma"/>
              </a:rPr>
              <a:t>na</a:t>
            </a:r>
            <a:r>
              <a:rPr dirty="0" sz="3200" spc="-32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65">
                <a:solidFill>
                  <a:srgbClr val="FAF4C6"/>
                </a:solidFill>
                <a:latin typeface="Tahoma"/>
                <a:cs typeface="Tahoma"/>
              </a:rPr>
              <a:t>churrasqueira</a:t>
            </a:r>
            <a:r>
              <a:rPr dirty="0" sz="3200" spc="-32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185">
                <a:solidFill>
                  <a:srgbClr val="FAF4C6"/>
                </a:solidFill>
                <a:latin typeface="Tahoma"/>
                <a:cs typeface="Tahoma"/>
              </a:rPr>
              <a:t>,</a:t>
            </a:r>
            <a:r>
              <a:rPr dirty="0" sz="3200" spc="-32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35">
                <a:solidFill>
                  <a:srgbClr val="FAF4C6"/>
                </a:solidFill>
                <a:latin typeface="Tahoma"/>
                <a:cs typeface="Tahoma"/>
              </a:rPr>
              <a:t>selado</a:t>
            </a:r>
            <a:r>
              <a:rPr dirty="0" sz="3200" spc="-32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70">
                <a:solidFill>
                  <a:srgbClr val="FAF4C6"/>
                </a:solidFill>
                <a:latin typeface="Tahoma"/>
                <a:cs typeface="Tahoma"/>
              </a:rPr>
              <a:t>em</a:t>
            </a:r>
            <a:r>
              <a:rPr dirty="0" sz="3200" spc="-32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90">
                <a:solidFill>
                  <a:srgbClr val="FAF4C6"/>
                </a:solidFill>
                <a:latin typeface="Tahoma"/>
                <a:cs typeface="Tahoma"/>
              </a:rPr>
              <a:t>fogo</a:t>
            </a:r>
            <a:r>
              <a:rPr dirty="0" sz="3200" spc="-32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20">
                <a:solidFill>
                  <a:srgbClr val="FAF4C6"/>
                </a:solidFill>
                <a:latin typeface="Tahoma"/>
                <a:cs typeface="Tahoma"/>
              </a:rPr>
              <a:t>alto </a:t>
            </a:r>
            <a:r>
              <a:rPr dirty="0" sz="3200" spc="-95">
                <a:solidFill>
                  <a:srgbClr val="FAF4C6"/>
                </a:solidFill>
                <a:latin typeface="Tahoma"/>
                <a:cs typeface="Tahoma"/>
              </a:rPr>
              <a:t>Para</a:t>
            </a:r>
            <a:r>
              <a:rPr dirty="0" sz="3200" spc="-33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60">
                <a:solidFill>
                  <a:srgbClr val="FAF4C6"/>
                </a:solidFill>
                <a:latin typeface="Tahoma"/>
                <a:cs typeface="Tahoma"/>
              </a:rPr>
              <a:t>manter</a:t>
            </a:r>
            <a:r>
              <a:rPr dirty="0" sz="3200" spc="-33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75">
                <a:solidFill>
                  <a:srgbClr val="FAF4C6"/>
                </a:solidFill>
                <a:latin typeface="Tahoma"/>
                <a:cs typeface="Tahoma"/>
              </a:rPr>
              <a:t>a</a:t>
            </a:r>
            <a:r>
              <a:rPr dirty="0" sz="3200" spc="-33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50">
                <a:solidFill>
                  <a:srgbClr val="FAF4C6"/>
                </a:solidFill>
                <a:latin typeface="Tahoma"/>
                <a:cs typeface="Tahoma"/>
              </a:rPr>
              <a:t>suculenta</a:t>
            </a:r>
            <a:r>
              <a:rPr dirty="0" sz="3200" spc="-32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110">
                <a:solidFill>
                  <a:srgbClr val="FAF4C6"/>
                </a:solidFill>
                <a:latin typeface="Tahoma"/>
                <a:cs typeface="Tahoma"/>
              </a:rPr>
              <a:t>e</a:t>
            </a:r>
            <a:r>
              <a:rPr dirty="0" sz="3200" spc="-33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45">
                <a:solidFill>
                  <a:srgbClr val="FAF4C6"/>
                </a:solidFill>
                <a:latin typeface="Tahoma"/>
                <a:cs typeface="Tahoma"/>
              </a:rPr>
              <a:t>sabor</a:t>
            </a:r>
            <a:r>
              <a:rPr dirty="0" sz="3200" spc="-33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45">
                <a:solidFill>
                  <a:srgbClr val="FAF4C6"/>
                </a:solidFill>
                <a:latin typeface="Tahoma"/>
                <a:cs typeface="Tahoma"/>
              </a:rPr>
              <a:t>intenso</a:t>
            </a:r>
            <a:r>
              <a:rPr dirty="0" sz="3200" spc="-33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45">
                <a:solidFill>
                  <a:srgbClr val="FAF4C6"/>
                </a:solidFill>
                <a:latin typeface="Tahoma"/>
                <a:cs typeface="Tahoma"/>
              </a:rPr>
              <a:t>com</a:t>
            </a:r>
            <a:r>
              <a:rPr dirty="0" sz="3200" spc="-32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10">
                <a:solidFill>
                  <a:srgbClr val="FAF4C6"/>
                </a:solidFill>
                <a:latin typeface="Tahoma"/>
                <a:cs typeface="Tahoma"/>
              </a:rPr>
              <a:t>aquele </a:t>
            </a:r>
            <a:r>
              <a:rPr dirty="0" sz="3200" spc="-40">
                <a:solidFill>
                  <a:srgbClr val="FAF4C6"/>
                </a:solidFill>
                <a:latin typeface="Tahoma"/>
                <a:cs typeface="Tahoma"/>
              </a:rPr>
              <a:t>toque</a:t>
            </a:r>
            <a:r>
              <a:rPr dirty="0" sz="3200" spc="-33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50">
                <a:solidFill>
                  <a:srgbClr val="FAF4C6"/>
                </a:solidFill>
                <a:latin typeface="Tahoma"/>
                <a:cs typeface="Tahoma"/>
              </a:rPr>
              <a:t>defumado</a:t>
            </a:r>
            <a:r>
              <a:rPr dirty="0" sz="3200" spc="-33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10">
                <a:solidFill>
                  <a:srgbClr val="FAF4C6"/>
                </a:solidFill>
                <a:latin typeface="Tahoma"/>
                <a:cs typeface="Tahoma"/>
              </a:rPr>
              <a:t>irresistível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422886" y="7612439"/>
            <a:ext cx="5699760" cy="2263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200" spc="-365">
                <a:solidFill>
                  <a:srgbClr val="FAF4C6"/>
                </a:solidFill>
                <a:latin typeface="Arial Black"/>
                <a:cs typeface="Arial Black"/>
              </a:rPr>
              <a:t>Porção</a:t>
            </a:r>
            <a:r>
              <a:rPr dirty="0" sz="5200" spc="-370">
                <a:solidFill>
                  <a:srgbClr val="FAF4C6"/>
                </a:solidFill>
                <a:latin typeface="Arial Black"/>
                <a:cs typeface="Arial Black"/>
              </a:rPr>
              <a:t> </a:t>
            </a:r>
            <a:r>
              <a:rPr dirty="0" sz="5200" spc="-300">
                <a:solidFill>
                  <a:srgbClr val="FAF4C6"/>
                </a:solidFill>
                <a:latin typeface="Arial Black"/>
                <a:cs typeface="Arial Black"/>
              </a:rPr>
              <a:t>de</a:t>
            </a:r>
            <a:r>
              <a:rPr dirty="0" sz="5200" spc="-370">
                <a:solidFill>
                  <a:srgbClr val="FAF4C6"/>
                </a:solidFill>
                <a:latin typeface="Arial Black"/>
                <a:cs typeface="Arial Black"/>
              </a:rPr>
              <a:t> </a:t>
            </a:r>
            <a:r>
              <a:rPr dirty="0" sz="5200" spc="-555">
                <a:solidFill>
                  <a:srgbClr val="FAF4C6"/>
                </a:solidFill>
                <a:latin typeface="Arial Black"/>
                <a:cs typeface="Arial Black"/>
              </a:rPr>
              <a:t>500g</a:t>
            </a:r>
            <a:endParaRPr sz="5200">
              <a:latin typeface="Arial Black"/>
              <a:cs typeface="Arial Black"/>
            </a:endParaRPr>
          </a:p>
          <a:p>
            <a:pPr marL="2314575" marR="5080" indent="-1447800">
              <a:lnSpc>
                <a:spcPct val="116300"/>
              </a:lnSpc>
              <a:spcBef>
                <a:spcPts val="1670"/>
              </a:spcBef>
            </a:pPr>
            <a:r>
              <a:rPr dirty="0" sz="2000" spc="-35">
                <a:solidFill>
                  <a:srgbClr val="FAF4C6"/>
                </a:solidFill>
                <a:latin typeface="Tahoma"/>
                <a:cs typeface="Tahoma"/>
              </a:rPr>
              <a:t>Acompanha</a:t>
            </a:r>
            <a:r>
              <a:rPr dirty="0" sz="2000" spc="-1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000" spc="-220">
                <a:solidFill>
                  <a:srgbClr val="FAF4C6"/>
                </a:solidFill>
                <a:latin typeface="Tahoma"/>
                <a:cs typeface="Tahoma"/>
              </a:rPr>
              <a:t>:</a:t>
            </a:r>
            <a:r>
              <a:rPr dirty="0" sz="2000" spc="-1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000" spc="-35">
                <a:solidFill>
                  <a:srgbClr val="FAF4C6"/>
                </a:solidFill>
                <a:latin typeface="Tahoma"/>
                <a:cs typeface="Tahoma"/>
              </a:rPr>
              <a:t>arroz</a:t>
            </a:r>
            <a:r>
              <a:rPr dirty="0" sz="2000" spc="-1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AF4C6"/>
                </a:solidFill>
                <a:latin typeface="Tahoma"/>
                <a:cs typeface="Tahoma"/>
              </a:rPr>
              <a:t>soltinho</a:t>
            </a:r>
            <a:r>
              <a:rPr dirty="0" sz="2000" spc="-1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000" spc="-105">
                <a:solidFill>
                  <a:srgbClr val="FAF4C6"/>
                </a:solidFill>
                <a:latin typeface="Tahoma"/>
                <a:cs typeface="Tahoma"/>
              </a:rPr>
              <a:t>,</a:t>
            </a:r>
            <a:r>
              <a:rPr dirty="0" sz="2000" spc="-1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000" spc="-45">
                <a:solidFill>
                  <a:srgbClr val="FAF4C6"/>
                </a:solidFill>
                <a:latin typeface="Tahoma"/>
                <a:cs typeface="Tahoma"/>
              </a:rPr>
              <a:t>vinagrete</a:t>
            </a:r>
            <a:r>
              <a:rPr dirty="0" sz="2000" spc="-1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FAF4C6"/>
                </a:solidFill>
                <a:latin typeface="Tahoma"/>
                <a:cs typeface="Tahoma"/>
              </a:rPr>
              <a:t>fresco </a:t>
            </a:r>
            <a:r>
              <a:rPr dirty="0" sz="2000" spc="-60">
                <a:solidFill>
                  <a:srgbClr val="FAF4C6"/>
                </a:solidFill>
                <a:latin typeface="Tahoma"/>
                <a:cs typeface="Tahoma"/>
              </a:rPr>
              <a:t>e</a:t>
            </a:r>
            <a:r>
              <a:rPr dirty="0" sz="2000" spc="-1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000" spc="-55">
                <a:solidFill>
                  <a:srgbClr val="FAF4C6"/>
                </a:solidFill>
                <a:latin typeface="Tahoma"/>
                <a:cs typeface="Tahoma"/>
              </a:rPr>
              <a:t>farofa</a:t>
            </a:r>
            <a:r>
              <a:rPr dirty="0" sz="2000" spc="-1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000" spc="-30">
                <a:solidFill>
                  <a:srgbClr val="FAF4C6"/>
                </a:solidFill>
                <a:latin typeface="Tahoma"/>
                <a:cs typeface="Tahoma"/>
              </a:rPr>
              <a:t>crocante</a:t>
            </a:r>
            <a:r>
              <a:rPr dirty="0" sz="2000" spc="-1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000" spc="-50">
                <a:solidFill>
                  <a:srgbClr val="FAF4C6"/>
                </a:solidFill>
                <a:latin typeface="Tahoma"/>
                <a:cs typeface="Tahoma"/>
              </a:rPr>
              <a:t>!</a:t>
            </a:r>
            <a:endParaRPr sz="2000">
              <a:latin typeface="Tahoma"/>
              <a:cs typeface="Tahoma"/>
            </a:endParaRPr>
          </a:p>
          <a:p>
            <a:pPr marL="2680970">
              <a:lnSpc>
                <a:spcPct val="100000"/>
              </a:lnSpc>
              <a:spcBef>
                <a:spcPts val="2085"/>
              </a:spcBef>
              <a:tabLst>
                <a:tab pos="4608195" algn="l"/>
              </a:tabLst>
            </a:pPr>
            <a:r>
              <a:rPr dirty="0" sz="1700" spc="-50">
                <a:solidFill>
                  <a:srgbClr val="FAF4C6"/>
                </a:solidFill>
                <a:latin typeface="Tahoma"/>
                <a:cs typeface="Tahoma"/>
              </a:rPr>
              <a:t>Must</a:t>
            </a:r>
            <a:r>
              <a:rPr dirty="0" sz="1700" spc="-16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1700" spc="-20">
                <a:solidFill>
                  <a:srgbClr val="FAF4C6"/>
                </a:solidFill>
                <a:latin typeface="Tahoma"/>
                <a:cs typeface="Tahoma"/>
              </a:rPr>
              <a:t>try!</a:t>
            </a:r>
            <a:r>
              <a:rPr dirty="0" sz="1700">
                <a:solidFill>
                  <a:srgbClr val="FAF4C6"/>
                </a:solidFill>
                <a:latin typeface="Tahoma"/>
                <a:cs typeface="Tahoma"/>
              </a:rPr>
              <a:t>	</a:t>
            </a:r>
            <a:r>
              <a:rPr dirty="0" sz="1700" spc="-40">
                <a:solidFill>
                  <a:srgbClr val="FAF4C6"/>
                </a:solidFill>
                <a:latin typeface="Tahoma"/>
                <a:cs typeface="Tahoma"/>
              </a:rPr>
              <a:t>Best</a:t>
            </a:r>
            <a:r>
              <a:rPr dirty="0" sz="1700" spc="-1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1700" spc="-10">
                <a:solidFill>
                  <a:srgbClr val="FAF4C6"/>
                </a:solidFill>
                <a:latin typeface="Tahoma"/>
                <a:cs typeface="Tahoma"/>
              </a:rPr>
              <a:t>Seller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7204617" y="9339103"/>
            <a:ext cx="1642110" cy="543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400" spc="-10">
                <a:solidFill>
                  <a:srgbClr val="FAF4C6"/>
                </a:solidFill>
                <a:latin typeface="Tahoma"/>
                <a:cs typeface="Tahoma"/>
              </a:rPr>
              <a:t>R$49.00</a:t>
            </a:r>
            <a:endParaRPr sz="3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9324772" y="0"/>
            <a:ext cx="6998970" cy="10287000"/>
            <a:chOff x="9324772" y="0"/>
            <a:chExt cx="699897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07379" y="0"/>
              <a:ext cx="6753224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6304648" y="0"/>
              <a:ext cx="0" cy="10287000"/>
            </a:xfrm>
            <a:custGeom>
              <a:avLst/>
              <a:gdLst/>
              <a:ahLst/>
              <a:cxnLst/>
              <a:rect l="l" t="t" r="r" b="b"/>
              <a:pathLst>
                <a:path w="0" h="10287000">
                  <a:moveTo>
                    <a:pt x="0" y="0"/>
                  </a:moveTo>
                  <a:lnTo>
                    <a:pt x="0" y="10286999"/>
                  </a:lnTo>
                </a:path>
              </a:pathLst>
            </a:custGeom>
            <a:ln w="38099">
              <a:solidFill>
                <a:srgbClr val="FAF4C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9324772" y="2903123"/>
              <a:ext cx="201930" cy="7384415"/>
            </a:xfrm>
            <a:custGeom>
              <a:avLst/>
              <a:gdLst/>
              <a:ahLst/>
              <a:cxnLst/>
              <a:rect l="l" t="t" r="r" b="b"/>
              <a:pathLst>
                <a:path w="201929" h="7384415">
                  <a:moveTo>
                    <a:pt x="0" y="7383876"/>
                  </a:moveTo>
                  <a:lnTo>
                    <a:pt x="163520" y="0"/>
                  </a:lnTo>
                  <a:lnTo>
                    <a:pt x="201611" y="843"/>
                  </a:lnTo>
                  <a:lnTo>
                    <a:pt x="38109" y="7383876"/>
                  </a:lnTo>
                  <a:lnTo>
                    <a:pt x="0" y="7383876"/>
                  </a:lnTo>
                  <a:close/>
                </a:path>
              </a:pathLst>
            </a:custGeom>
            <a:solidFill>
              <a:srgbClr val="FAF4C6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39362" y="8173619"/>
            <a:ext cx="256311" cy="25996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25"/>
              <a:t>Digital</a:t>
            </a:r>
            <a:r>
              <a:rPr dirty="0" spc="-195"/>
              <a:t> </a:t>
            </a:r>
            <a:r>
              <a:rPr dirty="0" spc="-535"/>
              <a:t>Menu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9635175" y="9588627"/>
            <a:ext cx="14027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FAF4C6"/>
                </a:solidFill>
                <a:latin typeface="Tahoma"/>
                <a:cs typeface="Tahoma"/>
              </a:rPr>
              <a:t>Product</a:t>
            </a:r>
            <a:r>
              <a:rPr dirty="0" sz="1800" spc="-17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1800" spc="-25">
                <a:solidFill>
                  <a:srgbClr val="FAF4C6"/>
                </a:solidFill>
                <a:latin typeface="Tahoma"/>
                <a:cs typeface="Tahoma"/>
              </a:rPr>
              <a:t>Name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91647" y="1620762"/>
            <a:ext cx="2103755" cy="787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-35">
                <a:solidFill>
                  <a:srgbClr val="FAF4C6"/>
                </a:solidFill>
                <a:latin typeface="Tahoma"/>
                <a:cs typeface="Tahoma"/>
              </a:rPr>
              <a:t>Pão</a:t>
            </a:r>
            <a:r>
              <a:rPr dirty="0" sz="5000" spc="-55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5000" spc="-20">
                <a:solidFill>
                  <a:srgbClr val="FAF4C6"/>
                </a:solidFill>
                <a:latin typeface="Tahoma"/>
                <a:cs typeface="Tahoma"/>
              </a:rPr>
              <a:t>liça</a:t>
            </a:r>
            <a:endParaRPr sz="5000">
              <a:latin typeface="Tahoma"/>
              <a:cs typeface="Tahom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38105" y="2793751"/>
            <a:ext cx="8950960" cy="15875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7465" marR="5080" indent="-25400">
              <a:lnSpc>
                <a:spcPct val="117800"/>
              </a:lnSpc>
              <a:spcBef>
                <a:spcPts val="90"/>
              </a:spcBef>
            </a:pPr>
            <a:r>
              <a:rPr dirty="0" sz="2900" spc="-20">
                <a:solidFill>
                  <a:srgbClr val="FAF4C6"/>
                </a:solidFill>
                <a:latin typeface="Tahoma"/>
                <a:cs typeface="Tahoma"/>
              </a:rPr>
              <a:t>Delicioso</a:t>
            </a:r>
            <a:r>
              <a:rPr dirty="0" sz="2900" spc="-29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900" spc="-30">
                <a:solidFill>
                  <a:srgbClr val="FAF4C6"/>
                </a:solidFill>
                <a:latin typeface="Tahoma"/>
                <a:cs typeface="Tahoma"/>
              </a:rPr>
              <a:t>pão</a:t>
            </a:r>
            <a:r>
              <a:rPr dirty="0" sz="290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900">
                <a:solidFill>
                  <a:srgbClr val="FAF4C6"/>
                </a:solidFill>
                <a:latin typeface="Tahoma"/>
                <a:cs typeface="Tahoma"/>
              </a:rPr>
              <a:t>liça</a:t>
            </a:r>
            <a:r>
              <a:rPr dirty="0" sz="290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900" spc="-155">
                <a:solidFill>
                  <a:srgbClr val="FAF4C6"/>
                </a:solidFill>
                <a:latin typeface="Tahoma"/>
                <a:cs typeface="Tahoma"/>
              </a:rPr>
              <a:t>,</a:t>
            </a:r>
            <a:r>
              <a:rPr dirty="0" sz="290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900" spc="-40">
                <a:solidFill>
                  <a:srgbClr val="FAF4C6"/>
                </a:solidFill>
                <a:latin typeface="Tahoma"/>
                <a:cs typeface="Tahoma"/>
              </a:rPr>
              <a:t>crocante</a:t>
            </a:r>
            <a:r>
              <a:rPr dirty="0" sz="290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900" spc="-10">
                <a:solidFill>
                  <a:srgbClr val="FAF4C6"/>
                </a:solidFill>
                <a:latin typeface="Tahoma"/>
                <a:cs typeface="Tahoma"/>
              </a:rPr>
              <a:t>por</a:t>
            </a:r>
            <a:r>
              <a:rPr dirty="0" sz="290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900" spc="-70">
                <a:solidFill>
                  <a:srgbClr val="FAF4C6"/>
                </a:solidFill>
                <a:latin typeface="Tahoma"/>
                <a:cs typeface="Tahoma"/>
              </a:rPr>
              <a:t>fora</a:t>
            </a:r>
            <a:r>
              <a:rPr dirty="0" sz="290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900" spc="-85">
                <a:solidFill>
                  <a:srgbClr val="FAF4C6"/>
                </a:solidFill>
                <a:latin typeface="Tahoma"/>
                <a:cs typeface="Tahoma"/>
              </a:rPr>
              <a:t>e</a:t>
            </a:r>
            <a:r>
              <a:rPr dirty="0" sz="290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900" spc="-20">
                <a:solidFill>
                  <a:srgbClr val="FAF4C6"/>
                </a:solidFill>
                <a:latin typeface="Tahoma"/>
                <a:cs typeface="Tahoma"/>
              </a:rPr>
              <a:t>macia</a:t>
            </a:r>
            <a:r>
              <a:rPr dirty="0" sz="290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900" spc="-10">
                <a:solidFill>
                  <a:srgbClr val="FAF4C6"/>
                </a:solidFill>
                <a:latin typeface="Tahoma"/>
                <a:cs typeface="Tahoma"/>
              </a:rPr>
              <a:t>por</a:t>
            </a:r>
            <a:r>
              <a:rPr dirty="0" sz="290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900" spc="-10">
                <a:solidFill>
                  <a:srgbClr val="FAF4C6"/>
                </a:solidFill>
                <a:latin typeface="Tahoma"/>
                <a:cs typeface="Tahoma"/>
              </a:rPr>
              <a:t>dentro, </a:t>
            </a:r>
            <a:r>
              <a:rPr dirty="0" sz="2900" spc="-35">
                <a:solidFill>
                  <a:srgbClr val="FAF4C6"/>
                </a:solidFill>
                <a:latin typeface="Tahoma"/>
                <a:cs typeface="Tahoma"/>
              </a:rPr>
              <a:t>com</a:t>
            </a:r>
            <a:r>
              <a:rPr dirty="0" sz="290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900" spc="-30">
                <a:solidFill>
                  <a:srgbClr val="FAF4C6"/>
                </a:solidFill>
                <a:latin typeface="Tahoma"/>
                <a:cs typeface="Tahoma"/>
              </a:rPr>
              <a:t>um</a:t>
            </a:r>
            <a:r>
              <a:rPr dirty="0" sz="290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900">
                <a:solidFill>
                  <a:srgbClr val="FAF4C6"/>
                </a:solidFill>
                <a:latin typeface="Tahoma"/>
                <a:cs typeface="Tahoma"/>
              </a:rPr>
              <a:t>chimichuri</a:t>
            </a:r>
            <a:r>
              <a:rPr dirty="0" sz="290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900" spc="-40">
                <a:solidFill>
                  <a:srgbClr val="FAF4C6"/>
                </a:solidFill>
                <a:latin typeface="Tahoma"/>
                <a:cs typeface="Tahoma"/>
              </a:rPr>
              <a:t>caseiro</a:t>
            </a:r>
            <a:r>
              <a:rPr dirty="0" sz="290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900" spc="-35">
                <a:solidFill>
                  <a:srgbClr val="FAF4C6"/>
                </a:solidFill>
                <a:latin typeface="Tahoma"/>
                <a:cs typeface="Tahoma"/>
              </a:rPr>
              <a:t>feito</a:t>
            </a:r>
            <a:r>
              <a:rPr dirty="0" sz="290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900" spc="-35">
                <a:solidFill>
                  <a:srgbClr val="FAF4C6"/>
                </a:solidFill>
                <a:latin typeface="Tahoma"/>
                <a:cs typeface="Tahoma"/>
              </a:rPr>
              <a:t>com</a:t>
            </a:r>
            <a:r>
              <a:rPr dirty="0" sz="290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900" spc="-70">
                <a:solidFill>
                  <a:srgbClr val="FAF4C6"/>
                </a:solidFill>
                <a:latin typeface="Tahoma"/>
                <a:cs typeface="Tahoma"/>
              </a:rPr>
              <a:t>ervas</a:t>
            </a:r>
            <a:r>
              <a:rPr dirty="0" sz="290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900" spc="-30">
                <a:solidFill>
                  <a:srgbClr val="FAF4C6"/>
                </a:solidFill>
                <a:latin typeface="Tahoma"/>
                <a:cs typeface="Tahoma"/>
              </a:rPr>
              <a:t>selecionadas</a:t>
            </a:r>
            <a:r>
              <a:rPr dirty="0" sz="290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900" spc="-50">
                <a:solidFill>
                  <a:srgbClr val="FAF4C6"/>
                </a:solidFill>
                <a:latin typeface="Tahoma"/>
                <a:cs typeface="Tahoma"/>
              </a:rPr>
              <a:t>,</a:t>
            </a:r>
            <a:endParaRPr sz="2900">
              <a:latin typeface="Tahoma"/>
              <a:cs typeface="Tahoma"/>
            </a:endParaRPr>
          </a:p>
          <a:p>
            <a:pPr marL="735330">
              <a:lnSpc>
                <a:spcPct val="100000"/>
              </a:lnSpc>
              <a:spcBef>
                <a:spcPts val="620"/>
              </a:spcBef>
            </a:pPr>
            <a:r>
              <a:rPr dirty="0" sz="2900" spc="-55">
                <a:solidFill>
                  <a:srgbClr val="FAF4C6"/>
                </a:solidFill>
                <a:latin typeface="Tahoma"/>
                <a:cs typeface="Tahoma"/>
              </a:rPr>
              <a:t>vale</a:t>
            </a:r>
            <a:r>
              <a:rPr dirty="0" sz="2900" spc="-2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900" spc="-45">
                <a:solidFill>
                  <a:srgbClr val="FAF4C6"/>
                </a:solidFill>
                <a:latin typeface="Tahoma"/>
                <a:cs typeface="Tahoma"/>
              </a:rPr>
              <a:t>apena</a:t>
            </a:r>
            <a:r>
              <a:rPr dirty="0" sz="2900" spc="-2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900" spc="-75">
                <a:solidFill>
                  <a:srgbClr val="FAF4C6"/>
                </a:solidFill>
                <a:latin typeface="Tahoma"/>
                <a:cs typeface="Tahoma"/>
              </a:rPr>
              <a:t>experimentar,</a:t>
            </a:r>
            <a:r>
              <a:rPr dirty="0" sz="2900" spc="-26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900" spc="-40">
                <a:solidFill>
                  <a:srgbClr val="FAF4C6"/>
                </a:solidFill>
                <a:latin typeface="Tahoma"/>
                <a:cs typeface="Tahoma"/>
              </a:rPr>
              <a:t>uma</a:t>
            </a:r>
            <a:r>
              <a:rPr dirty="0" sz="2900" spc="-2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900" spc="-40">
                <a:solidFill>
                  <a:srgbClr val="FAF4C6"/>
                </a:solidFill>
                <a:latin typeface="Tahoma"/>
                <a:cs typeface="Tahoma"/>
              </a:rPr>
              <a:t>experiência</a:t>
            </a:r>
            <a:r>
              <a:rPr dirty="0" sz="2900" spc="-26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900" spc="-10">
                <a:solidFill>
                  <a:srgbClr val="FAF4C6"/>
                </a:solidFill>
                <a:latin typeface="Tahoma"/>
                <a:cs typeface="Tahoma"/>
              </a:rPr>
              <a:t>única</a:t>
            </a:r>
            <a:endParaRPr sz="2900">
              <a:latin typeface="Tahoma"/>
              <a:cs typeface="Tahom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91647" y="6573311"/>
            <a:ext cx="4759325" cy="162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-35">
                <a:solidFill>
                  <a:srgbClr val="FAF4C6"/>
                </a:solidFill>
                <a:latin typeface="Tahoma"/>
                <a:cs typeface="Tahoma"/>
              </a:rPr>
              <a:t>Pão</a:t>
            </a:r>
            <a:r>
              <a:rPr dirty="0" sz="5000" spc="-55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5000" spc="-90">
                <a:solidFill>
                  <a:srgbClr val="FAF4C6"/>
                </a:solidFill>
                <a:latin typeface="Tahoma"/>
                <a:cs typeface="Tahoma"/>
              </a:rPr>
              <a:t>de</a:t>
            </a:r>
            <a:r>
              <a:rPr dirty="0" sz="5000" spc="-55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5000" spc="-20">
                <a:solidFill>
                  <a:srgbClr val="FAF4C6"/>
                </a:solidFill>
                <a:latin typeface="Tahoma"/>
                <a:cs typeface="Tahoma"/>
              </a:rPr>
              <a:t>alho</a:t>
            </a:r>
            <a:endParaRPr sz="5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635"/>
              </a:spcBef>
            </a:pPr>
            <a:r>
              <a:rPr dirty="0" sz="3300" spc="-75">
                <a:solidFill>
                  <a:srgbClr val="FAF4C6"/>
                </a:solidFill>
                <a:latin typeface="Tahoma"/>
                <a:cs typeface="Tahoma"/>
              </a:rPr>
              <a:t>Pão</a:t>
            </a:r>
            <a:r>
              <a:rPr dirty="0" sz="3300" spc="-35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300" spc="-60">
                <a:solidFill>
                  <a:srgbClr val="FAF4C6"/>
                </a:solidFill>
                <a:latin typeface="Tahoma"/>
                <a:cs typeface="Tahoma"/>
              </a:rPr>
              <a:t>de</a:t>
            </a:r>
            <a:r>
              <a:rPr dirty="0" sz="3300" spc="-35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300" spc="-20">
                <a:solidFill>
                  <a:srgbClr val="FAF4C6"/>
                </a:solidFill>
                <a:latin typeface="Tahoma"/>
                <a:cs typeface="Tahoma"/>
              </a:rPr>
              <a:t>alho</a:t>
            </a:r>
            <a:r>
              <a:rPr dirty="0" sz="3300" spc="-35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300" spc="-10">
                <a:solidFill>
                  <a:srgbClr val="FAF4C6"/>
                </a:solidFill>
                <a:latin typeface="Tahoma"/>
                <a:cs typeface="Tahoma"/>
              </a:rPr>
              <a:t>industrializado</a:t>
            </a:r>
            <a:endParaRPr sz="3300">
              <a:latin typeface="Tahoma"/>
              <a:cs typeface="Tahom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112256" y="1920906"/>
            <a:ext cx="180530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229">
                <a:solidFill>
                  <a:srgbClr val="FAF4C6"/>
                </a:solidFill>
                <a:latin typeface="Tahoma"/>
                <a:cs typeface="Tahoma"/>
              </a:rPr>
              <a:t>R$</a:t>
            </a:r>
            <a:r>
              <a:rPr dirty="0" sz="4000" spc="-44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4000" spc="-190">
                <a:solidFill>
                  <a:srgbClr val="FAF4C6"/>
                </a:solidFill>
                <a:latin typeface="Tahoma"/>
                <a:cs typeface="Tahoma"/>
              </a:rPr>
              <a:t>17.00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112256" y="6735205"/>
            <a:ext cx="180530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229">
                <a:solidFill>
                  <a:srgbClr val="FAF4C6"/>
                </a:solidFill>
                <a:latin typeface="Tahoma"/>
                <a:cs typeface="Tahoma"/>
              </a:rPr>
              <a:t>R$</a:t>
            </a:r>
            <a:r>
              <a:rPr dirty="0" sz="4000" spc="-44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4000" spc="-190">
                <a:solidFill>
                  <a:srgbClr val="FAF4C6"/>
                </a:solidFill>
                <a:latin typeface="Tahoma"/>
                <a:cs typeface="Tahoma"/>
              </a:rPr>
              <a:t>10.00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363C1B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16314173" y="544"/>
            <a:ext cx="1974214" cy="10286365"/>
            <a:chOff x="16314173" y="544"/>
            <a:chExt cx="1974214" cy="10286365"/>
          </a:xfrm>
        </p:grpSpPr>
        <p:sp>
          <p:nvSpPr>
            <p:cNvPr id="4" name="object 4" descr=""/>
            <p:cNvSpPr/>
            <p:nvPr/>
          </p:nvSpPr>
          <p:spPr>
            <a:xfrm>
              <a:off x="16314173" y="544"/>
              <a:ext cx="1974214" cy="5142865"/>
            </a:xfrm>
            <a:custGeom>
              <a:avLst/>
              <a:gdLst/>
              <a:ahLst/>
              <a:cxnLst/>
              <a:rect l="l" t="t" r="r" b="b"/>
              <a:pathLst>
                <a:path w="1974215" h="5142865">
                  <a:moveTo>
                    <a:pt x="1000699" y="987190"/>
                  </a:moveTo>
                  <a:lnTo>
                    <a:pt x="298521" y="987190"/>
                  </a:lnTo>
                  <a:lnTo>
                    <a:pt x="298521" y="284902"/>
                  </a:lnTo>
                  <a:lnTo>
                    <a:pt x="1000699" y="284902"/>
                  </a:lnTo>
                  <a:lnTo>
                    <a:pt x="1000699" y="306692"/>
                  </a:lnTo>
                  <a:lnTo>
                    <a:pt x="320311" y="306692"/>
                  </a:lnTo>
                  <a:lnTo>
                    <a:pt x="320311" y="965291"/>
                  </a:lnTo>
                  <a:lnTo>
                    <a:pt x="1000699" y="965291"/>
                  </a:lnTo>
                  <a:lnTo>
                    <a:pt x="1000699" y="987190"/>
                  </a:lnTo>
                  <a:close/>
                </a:path>
                <a:path w="1974215" h="5142865">
                  <a:moveTo>
                    <a:pt x="1000699" y="965291"/>
                  </a:moveTo>
                  <a:lnTo>
                    <a:pt x="978910" y="965291"/>
                  </a:lnTo>
                  <a:lnTo>
                    <a:pt x="978910" y="306692"/>
                  </a:lnTo>
                  <a:lnTo>
                    <a:pt x="1000699" y="306692"/>
                  </a:lnTo>
                  <a:lnTo>
                    <a:pt x="1000699" y="965291"/>
                  </a:lnTo>
                  <a:close/>
                </a:path>
                <a:path w="1974215" h="5142865">
                  <a:moveTo>
                    <a:pt x="934785" y="921166"/>
                  </a:moveTo>
                  <a:lnTo>
                    <a:pt x="364435" y="921166"/>
                  </a:lnTo>
                  <a:lnTo>
                    <a:pt x="364435" y="350925"/>
                  </a:lnTo>
                  <a:lnTo>
                    <a:pt x="934785" y="350925"/>
                  </a:lnTo>
                  <a:lnTo>
                    <a:pt x="934785" y="372715"/>
                  </a:lnTo>
                  <a:lnTo>
                    <a:pt x="386225" y="372715"/>
                  </a:lnTo>
                  <a:lnTo>
                    <a:pt x="386225" y="899485"/>
                  </a:lnTo>
                  <a:lnTo>
                    <a:pt x="934785" y="899485"/>
                  </a:lnTo>
                  <a:lnTo>
                    <a:pt x="934785" y="921166"/>
                  </a:lnTo>
                  <a:close/>
                </a:path>
                <a:path w="1974215" h="5142865">
                  <a:moveTo>
                    <a:pt x="934785" y="899485"/>
                  </a:moveTo>
                  <a:lnTo>
                    <a:pt x="912995" y="899485"/>
                  </a:lnTo>
                  <a:lnTo>
                    <a:pt x="912995" y="372715"/>
                  </a:lnTo>
                  <a:lnTo>
                    <a:pt x="934785" y="372715"/>
                  </a:lnTo>
                  <a:lnTo>
                    <a:pt x="934785" y="899485"/>
                  </a:lnTo>
                  <a:close/>
                </a:path>
                <a:path w="1974215" h="5142865">
                  <a:moveTo>
                    <a:pt x="761556" y="748046"/>
                  </a:moveTo>
                  <a:lnTo>
                    <a:pt x="537665" y="748046"/>
                  </a:lnTo>
                  <a:lnTo>
                    <a:pt x="537665" y="524155"/>
                  </a:lnTo>
                  <a:lnTo>
                    <a:pt x="761556" y="524155"/>
                  </a:lnTo>
                  <a:lnTo>
                    <a:pt x="761556" y="748046"/>
                  </a:lnTo>
                  <a:close/>
                </a:path>
                <a:path w="1974215" h="5142865">
                  <a:moveTo>
                    <a:pt x="0" y="1444014"/>
                  </a:moveTo>
                  <a:lnTo>
                    <a:pt x="0" y="1127408"/>
                  </a:lnTo>
                  <a:lnTo>
                    <a:pt x="158303" y="1285711"/>
                  </a:lnTo>
                  <a:lnTo>
                    <a:pt x="0" y="1444014"/>
                  </a:lnTo>
                  <a:close/>
                </a:path>
                <a:path w="1974215" h="5142865">
                  <a:moveTo>
                    <a:pt x="1285711" y="158303"/>
                  </a:moveTo>
                  <a:lnTo>
                    <a:pt x="1127408" y="0"/>
                  </a:lnTo>
                  <a:lnTo>
                    <a:pt x="1444014" y="0"/>
                  </a:lnTo>
                  <a:lnTo>
                    <a:pt x="1285711" y="158303"/>
                  </a:lnTo>
                  <a:close/>
                </a:path>
                <a:path w="1974215" h="5142865">
                  <a:moveTo>
                    <a:pt x="0" y="158303"/>
                  </a:moveTo>
                  <a:lnTo>
                    <a:pt x="0" y="0"/>
                  </a:lnTo>
                  <a:lnTo>
                    <a:pt x="158303" y="0"/>
                  </a:lnTo>
                  <a:lnTo>
                    <a:pt x="0" y="158303"/>
                  </a:lnTo>
                  <a:close/>
                </a:path>
                <a:path w="1974215" h="5142865">
                  <a:moveTo>
                    <a:pt x="1973825" y="987190"/>
                  </a:moveTo>
                  <a:lnTo>
                    <a:pt x="1584232" y="987190"/>
                  </a:lnTo>
                  <a:lnTo>
                    <a:pt x="1584232" y="284902"/>
                  </a:lnTo>
                  <a:lnTo>
                    <a:pt x="1973825" y="284902"/>
                  </a:lnTo>
                  <a:lnTo>
                    <a:pt x="1973825" y="306692"/>
                  </a:lnTo>
                  <a:lnTo>
                    <a:pt x="1606022" y="306692"/>
                  </a:lnTo>
                  <a:lnTo>
                    <a:pt x="1606022" y="965291"/>
                  </a:lnTo>
                  <a:lnTo>
                    <a:pt x="1973825" y="965291"/>
                  </a:lnTo>
                  <a:lnTo>
                    <a:pt x="1973825" y="987190"/>
                  </a:lnTo>
                  <a:close/>
                </a:path>
                <a:path w="1974215" h="5142865">
                  <a:moveTo>
                    <a:pt x="1973825" y="921166"/>
                  </a:moveTo>
                  <a:lnTo>
                    <a:pt x="1650146" y="921166"/>
                  </a:lnTo>
                  <a:lnTo>
                    <a:pt x="1650146" y="350925"/>
                  </a:lnTo>
                  <a:lnTo>
                    <a:pt x="1973825" y="350925"/>
                  </a:lnTo>
                  <a:lnTo>
                    <a:pt x="1973825" y="372715"/>
                  </a:lnTo>
                  <a:lnTo>
                    <a:pt x="1671936" y="372715"/>
                  </a:lnTo>
                  <a:lnTo>
                    <a:pt x="1671936" y="899485"/>
                  </a:lnTo>
                  <a:lnTo>
                    <a:pt x="1973825" y="899485"/>
                  </a:lnTo>
                  <a:lnTo>
                    <a:pt x="1973825" y="921166"/>
                  </a:lnTo>
                  <a:close/>
                </a:path>
                <a:path w="1974215" h="5142865">
                  <a:moveTo>
                    <a:pt x="1973825" y="748046"/>
                  </a:moveTo>
                  <a:lnTo>
                    <a:pt x="1823376" y="748046"/>
                  </a:lnTo>
                  <a:lnTo>
                    <a:pt x="1823376" y="524155"/>
                  </a:lnTo>
                  <a:lnTo>
                    <a:pt x="1973825" y="524155"/>
                  </a:lnTo>
                  <a:lnTo>
                    <a:pt x="1973825" y="748046"/>
                  </a:lnTo>
                  <a:close/>
                </a:path>
                <a:path w="1974215" h="5142865">
                  <a:moveTo>
                    <a:pt x="1285711" y="1444014"/>
                  </a:moveTo>
                  <a:lnTo>
                    <a:pt x="1127408" y="1285711"/>
                  </a:lnTo>
                  <a:lnTo>
                    <a:pt x="1285711" y="1127408"/>
                  </a:lnTo>
                  <a:lnTo>
                    <a:pt x="1444014" y="1285711"/>
                  </a:lnTo>
                  <a:lnTo>
                    <a:pt x="1285711" y="1444014"/>
                  </a:lnTo>
                  <a:close/>
                </a:path>
                <a:path w="1974215" h="5142865">
                  <a:moveTo>
                    <a:pt x="1000699" y="2272792"/>
                  </a:moveTo>
                  <a:lnTo>
                    <a:pt x="298521" y="2272792"/>
                  </a:lnTo>
                  <a:lnTo>
                    <a:pt x="298521" y="1570614"/>
                  </a:lnTo>
                  <a:lnTo>
                    <a:pt x="1000699" y="1570614"/>
                  </a:lnTo>
                  <a:lnTo>
                    <a:pt x="1000699" y="1592403"/>
                  </a:lnTo>
                  <a:lnTo>
                    <a:pt x="320311" y="1592403"/>
                  </a:lnTo>
                  <a:lnTo>
                    <a:pt x="320311" y="2251002"/>
                  </a:lnTo>
                  <a:lnTo>
                    <a:pt x="1000699" y="2251002"/>
                  </a:lnTo>
                  <a:lnTo>
                    <a:pt x="1000699" y="2272792"/>
                  </a:lnTo>
                  <a:close/>
                </a:path>
                <a:path w="1974215" h="5142865">
                  <a:moveTo>
                    <a:pt x="1000699" y="2251002"/>
                  </a:moveTo>
                  <a:lnTo>
                    <a:pt x="978910" y="2251002"/>
                  </a:lnTo>
                  <a:lnTo>
                    <a:pt x="978910" y="1592403"/>
                  </a:lnTo>
                  <a:lnTo>
                    <a:pt x="1000699" y="1592403"/>
                  </a:lnTo>
                  <a:lnTo>
                    <a:pt x="1000699" y="2251002"/>
                  </a:lnTo>
                  <a:close/>
                </a:path>
                <a:path w="1974215" h="5142865">
                  <a:moveTo>
                    <a:pt x="934785" y="2206878"/>
                  </a:moveTo>
                  <a:lnTo>
                    <a:pt x="364435" y="2206878"/>
                  </a:lnTo>
                  <a:lnTo>
                    <a:pt x="364435" y="1636528"/>
                  </a:lnTo>
                  <a:lnTo>
                    <a:pt x="934785" y="1636528"/>
                  </a:lnTo>
                  <a:lnTo>
                    <a:pt x="934785" y="1658318"/>
                  </a:lnTo>
                  <a:lnTo>
                    <a:pt x="386225" y="1658318"/>
                  </a:lnTo>
                  <a:lnTo>
                    <a:pt x="386225" y="2185088"/>
                  </a:lnTo>
                  <a:lnTo>
                    <a:pt x="934785" y="2185088"/>
                  </a:lnTo>
                  <a:lnTo>
                    <a:pt x="934785" y="2206878"/>
                  </a:lnTo>
                  <a:close/>
                </a:path>
                <a:path w="1974215" h="5142865">
                  <a:moveTo>
                    <a:pt x="934785" y="2185088"/>
                  </a:moveTo>
                  <a:lnTo>
                    <a:pt x="912995" y="2185088"/>
                  </a:lnTo>
                  <a:lnTo>
                    <a:pt x="912995" y="1658318"/>
                  </a:lnTo>
                  <a:lnTo>
                    <a:pt x="934785" y="1658318"/>
                  </a:lnTo>
                  <a:lnTo>
                    <a:pt x="934785" y="2185088"/>
                  </a:lnTo>
                  <a:close/>
                </a:path>
                <a:path w="1974215" h="5142865">
                  <a:moveTo>
                    <a:pt x="761556" y="2033648"/>
                  </a:moveTo>
                  <a:lnTo>
                    <a:pt x="537665" y="2033648"/>
                  </a:lnTo>
                  <a:lnTo>
                    <a:pt x="537665" y="1809757"/>
                  </a:lnTo>
                  <a:lnTo>
                    <a:pt x="761556" y="1809757"/>
                  </a:lnTo>
                  <a:lnTo>
                    <a:pt x="761556" y="2033648"/>
                  </a:lnTo>
                  <a:close/>
                </a:path>
                <a:path w="1974215" h="5142865">
                  <a:moveTo>
                    <a:pt x="0" y="2729617"/>
                  </a:moveTo>
                  <a:lnTo>
                    <a:pt x="0" y="2413010"/>
                  </a:lnTo>
                  <a:lnTo>
                    <a:pt x="158303" y="2571313"/>
                  </a:lnTo>
                  <a:lnTo>
                    <a:pt x="0" y="2729617"/>
                  </a:lnTo>
                  <a:close/>
                </a:path>
                <a:path w="1974215" h="5142865">
                  <a:moveTo>
                    <a:pt x="1973825" y="2272792"/>
                  </a:moveTo>
                  <a:lnTo>
                    <a:pt x="1584232" y="2272792"/>
                  </a:lnTo>
                  <a:lnTo>
                    <a:pt x="1584232" y="1570614"/>
                  </a:lnTo>
                  <a:lnTo>
                    <a:pt x="1973825" y="1570614"/>
                  </a:lnTo>
                  <a:lnTo>
                    <a:pt x="1973825" y="1592403"/>
                  </a:lnTo>
                  <a:lnTo>
                    <a:pt x="1606022" y="1592403"/>
                  </a:lnTo>
                  <a:lnTo>
                    <a:pt x="1606022" y="2251002"/>
                  </a:lnTo>
                  <a:lnTo>
                    <a:pt x="1973825" y="2251002"/>
                  </a:lnTo>
                  <a:lnTo>
                    <a:pt x="1973825" y="2272792"/>
                  </a:lnTo>
                  <a:close/>
                </a:path>
                <a:path w="1974215" h="5142865">
                  <a:moveTo>
                    <a:pt x="1973825" y="2206878"/>
                  </a:moveTo>
                  <a:lnTo>
                    <a:pt x="1650146" y="2206878"/>
                  </a:lnTo>
                  <a:lnTo>
                    <a:pt x="1650146" y="1636528"/>
                  </a:lnTo>
                  <a:lnTo>
                    <a:pt x="1973825" y="1636528"/>
                  </a:lnTo>
                  <a:lnTo>
                    <a:pt x="1973825" y="1658318"/>
                  </a:lnTo>
                  <a:lnTo>
                    <a:pt x="1671936" y="1658318"/>
                  </a:lnTo>
                  <a:lnTo>
                    <a:pt x="1671936" y="2185088"/>
                  </a:lnTo>
                  <a:lnTo>
                    <a:pt x="1973825" y="2185088"/>
                  </a:lnTo>
                  <a:lnTo>
                    <a:pt x="1973825" y="2206878"/>
                  </a:lnTo>
                  <a:close/>
                </a:path>
                <a:path w="1974215" h="5142865">
                  <a:moveTo>
                    <a:pt x="1973825" y="2033648"/>
                  </a:moveTo>
                  <a:lnTo>
                    <a:pt x="1823376" y="2033648"/>
                  </a:lnTo>
                  <a:lnTo>
                    <a:pt x="1823376" y="1809757"/>
                  </a:lnTo>
                  <a:lnTo>
                    <a:pt x="1973825" y="1809757"/>
                  </a:lnTo>
                  <a:lnTo>
                    <a:pt x="1973825" y="2033648"/>
                  </a:lnTo>
                  <a:close/>
                </a:path>
                <a:path w="1974215" h="5142865">
                  <a:moveTo>
                    <a:pt x="1285711" y="2729617"/>
                  </a:moveTo>
                  <a:lnTo>
                    <a:pt x="1127408" y="2571313"/>
                  </a:lnTo>
                  <a:lnTo>
                    <a:pt x="1285711" y="2413010"/>
                  </a:lnTo>
                  <a:lnTo>
                    <a:pt x="1444014" y="2571313"/>
                  </a:lnTo>
                  <a:lnTo>
                    <a:pt x="1285711" y="2729617"/>
                  </a:lnTo>
                  <a:close/>
                </a:path>
                <a:path w="1974215" h="5142865">
                  <a:moveTo>
                    <a:pt x="1000699" y="3558504"/>
                  </a:moveTo>
                  <a:lnTo>
                    <a:pt x="298521" y="3558504"/>
                  </a:lnTo>
                  <a:lnTo>
                    <a:pt x="298521" y="2856325"/>
                  </a:lnTo>
                  <a:lnTo>
                    <a:pt x="1000699" y="2856325"/>
                  </a:lnTo>
                  <a:lnTo>
                    <a:pt x="1000699" y="2878115"/>
                  </a:lnTo>
                  <a:lnTo>
                    <a:pt x="320311" y="2878115"/>
                  </a:lnTo>
                  <a:lnTo>
                    <a:pt x="320311" y="3536714"/>
                  </a:lnTo>
                  <a:lnTo>
                    <a:pt x="1000699" y="3536714"/>
                  </a:lnTo>
                  <a:lnTo>
                    <a:pt x="1000699" y="3558504"/>
                  </a:lnTo>
                  <a:close/>
                </a:path>
                <a:path w="1974215" h="5142865">
                  <a:moveTo>
                    <a:pt x="1000699" y="3536714"/>
                  </a:moveTo>
                  <a:lnTo>
                    <a:pt x="978910" y="3536714"/>
                  </a:lnTo>
                  <a:lnTo>
                    <a:pt x="978910" y="2878115"/>
                  </a:lnTo>
                  <a:lnTo>
                    <a:pt x="1000699" y="2878115"/>
                  </a:lnTo>
                  <a:lnTo>
                    <a:pt x="1000699" y="3536714"/>
                  </a:lnTo>
                  <a:close/>
                </a:path>
                <a:path w="1974215" h="5142865">
                  <a:moveTo>
                    <a:pt x="934785" y="3492480"/>
                  </a:moveTo>
                  <a:lnTo>
                    <a:pt x="364435" y="3492480"/>
                  </a:lnTo>
                  <a:lnTo>
                    <a:pt x="364435" y="2922130"/>
                  </a:lnTo>
                  <a:lnTo>
                    <a:pt x="934785" y="2922130"/>
                  </a:lnTo>
                  <a:lnTo>
                    <a:pt x="934785" y="2944029"/>
                  </a:lnTo>
                  <a:lnTo>
                    <a:pt x="386225" y="2944029"/>
                  </a:lnTo>
                  <a:lnTo>
                    <a:pt x="386225" y="3470800"/>
                  </a:lnTo>
                  <a:lnTo>
                    <a:pt x="934785" y="3470800"/>
                  </a:lnTo>
                  <a:lnTo>
                    <a:pt x="934785" y="3492480"/>
                  </a:lnTo>
                  <a:close/>
                </a:path>
                <a:path w="1974215" h="5142865">
                  <a:moveTo>
                    <a:pt x="934785" y="3470800"/>
                  </a:moveTo>
                  <a:lnTo>
                    <a:pt x="912995" y="3470800"/>
                  </a:lnTo>
                  <a:lnTo>
                    <a:pt x="912995" y="2944029"/>
                  </a:lnTo>
                  <a:lnTo>
                    <a:pt x="934785" y="2944029"/>
                  </a:lnTo>
                  <a:lnTo>
                    <a:pt x="934785" y="3470800"/>
                  </a:lnTo>
                  <a:close/>
                </a:path>
                <a:path w="1974215" h="5142865">
                  <a:moveTo>
                    <a:pt x="761556" y="3319360"/>
                  </a:moveTo>
                  <a:lnTo>
                    <a:pt x="537665" y="3319360"/>
                  </a:lnTo>
                  <a:lnTo>
                    <a:pt x="537665" y="3095469"/>
                  </a:lnTo>
                  <a:lnTo>
                    <a:pt x="761556" y="3095469"/>
                  </a:lnTo>
                  <a:lnTo>
                    <a:pt x="761556" y="3319360"/>
                  </a:lnTo>
                  <a:close/>
                </a:path>
                <a:path w="1974215" h="5142865">
                  <a:moveTo>
                    <a:pt x="0" y="4015328"/>
                  </a:moveTo>
                  <a:lnTo>
                    <a:pt x="0" y="3698721"/>
                  </a:lnTo>
                  <a:lnTo>
                    <a:pt x="158303" y="3857025"/>
                  </a:lnTo>
                  <a:lnTo>
                    <a:pt x="0" y="4015328"/>
                  </a:lnTo>
                  <a:close/>
                </a:path>
                <a:path w="1974215" h="5142865">
                  <a:moveTo>
                    <a:pt x="1973825" y="3558504"/>
                  </a:moveTo>
                  <a:lnTo>
                    <a:pt x="1584232" y="3558504"/>
                  </a:lnTo>
                  <a:lnTo>
                    <a:pt x="1584232" y="2856325"/>
                  </a:lnTo>
                  <a:lnTo>
                    <a:pt x="1973825" y="2856325"/>
                  </a:lnTo>
                  <a:lnTo>
                    <a:pt x="1973825" y="2878115"/>
                  </a:lnTo>
                  <a:lnTo>
                    <a:pt x="1606022" y="2878115"/>
                  </a:lnTo>
                  <a:lnTo>
                    <a:pt x="1606022" y="3536714"/>
                  </a:lnTo>
                  <a:lnTo>
                    <a:pt x="1973825" y="3536714"/>
                  </a:lnTo>
                  <a:lnTo>
                    <a:pt x="1973825" y="3558504"/>
                  </a:lnTo>
                  <a:close/>
                </a:path>
                <a:path w="1974215" h="5142865">
                  <a:moveTo>
                    <a:pt x="1973825" y="3492480"/>
                  </a:moveTo>
                  <a:lnTo>
                    <a:pt x="1650146" y="3492480"/>
                  </a:lnTo>
                  <a:lnTo>
                    <a:pt x="1650146" y="2922130"/>
                  </a:lnTo>
                  <a:lnTo>
                    <a:pt x="1973825" y="2922130"/>
                  </a:lnTo>
                  <a:lnTo>
                    <a:pt x="1973825" y="2944029"/>
                  </a:lnTo>
                  <a:lnTo>
                    <a:pt x="1671936" y="2944029"/>
                  </a:lnTo>
                  <a:lnTo>
                    <a:pt x="1671936" y="3470800"/>
                  </a:lnTo>
                  <a:lnTo>
                    <a:pt x="1973825" y="3470800"/>
                  </a:lnTo>
                  <a:lnTo>
                    <a:pt x="1973825" y="3492480"/>
                  </a:lnTo>
                  <a:close/>
                </a:path>
                <a:path w="1974215" h="5142865">
                  <a:moveTo>
                    <a:pt x="1973825" y="3319360"/>
                  </a:moveTo>
                  <a:lnTo>
                    <a:pt x="1823376" y="3319360"/>
                  </a:lnTo>
                  <a:lnTo>
                    <a:pt x="1823376" y="3095469"/>
                  </a:lnTo>
                  <a:lnTo>
                    <a:pt x="1973825" y="3095469"/>
                  </a:lnTo>
                  <a:lnTo>
                    <a:pt x="1973825" y="3319360"/>
                  </a:lnTo>
                  <a:close/>
                </a:path>
                <a:path w="1974215" h="5142865">
                  <a:moveTo>
                    <a:pt x="1285711" y="4015328"/>
                  </a:moveTo>
                  <a:lnTo>
                    <a:pt x="1127408" y="3857025"/>
                  </a:lnTo>
                  <a:lnTo>
                    <a:pt x="1285711" y="3698721"/>
                  </a:lnTo>
                  <a:lnTo>
                    <a:pt x="1444014" y="3857025"/>
                  </a:lnTo>
                  <a:lnTo>
                    <a:pt x="1285711" y="4015328"/>
                  </a:lnTo>
                  <a:close/>
                </a:path>
                <a:path w="1974215" h="5142865">
                  <a:moveTo>
                    <a:pt x="1000699" y="4844106"/>
                  </a:moveTo>
                  <a:lnTo>
                    <a:pt x="298521" y="4844106"/>
                  </a:lnTo>
                  <a:lnTo>
                    <a:pt x="298521" y="4141927"/>
                  </a:lnTo>
                  <a:lnTo>
                    <a:pt x="1000699" y="4141927"/>
                  </a:lnTo>
                  <a:lnTo>
                    <a:pt x="1000699" y="4163718"/>
                  </a:lnTo>
                  <a:lnTo>
                    <a:pt x="320311" y="4163718"/>
                  </a:lnTo>
                  <a:lnTo>
                    <a:pt x="320311" y="4822317"/>
                  </a:lnTo>
                  <a:lnTo>
                    <a:pt x="1000699" y="4822317"/>
                  </a:lnTo>
                  <a:lnTo>
                    <a:pt x="1000699" y="4844106"/>
                  </a:lnTo>
                  <a:close/>
                </a:path>
                <a:path w="1974215" h="5142865">
                  <a:moveTo>
                    <a:pt x="1000699" y="4822317"/>
                  </a:moveTo>
                  <a:lnTo>
                    <a:pt x="978910" y="4822317"/>
                  </a:lnTo>
                  <a:lnTo>
                    <a:pt x="978910" y="4163718"/>
                  </a:lnTo>
                  <a:lnTo>
                    <a:pt x="1000699" y="4163718"/>
                  </a:lnTo>
                  <a:lnTo>
                    <a:pt x="1000699" y="4822317"/>
                  </a:lnTo>
                  <a:close/>
                </a:path>
                <a:path w="1974215" h="5142865">
                  <a:moveTo>
                    <a:pt x="934785" y="4778192"/>
                  </a:moveTo>
                  <a:lnTo>
                    <a:pt x="364435" y="4778192"/>
                  </a:lnTo>
                  <a:lnTo>
                    <a:pt x="364435" y="4207842"/>
                  </a:lnTo>
                  <a:lnTo>
                    <a:pt x="934785" y="4207842"/>
                  </a:lnTo>
                  <a:lnTo>
                    <a:pt x="934785" y="4229632"/>
                  </a:lnTo>
                  <a:lnTo>
                    <a:pt x="386225" y="4229632"/>
                  </a:lnTo>
                  <a:lnTo>
                    <a:pt x="386225" y="4756402"/>
                  </a:lnTo>
                  <a:lnTo>
                    <a:pt x="934785" y="4756402"/>
                  </a:lnTo>
                  <a:lnTo>
                    <a:pt x="934785" y="4778192"/>
                  </a:lnTo>
                  <a:close/>
                </a:path>
                <a:path w="1974215" h="5142865">
                  <a:moveTo>
                    <a:pt x="934785" y="4756402"/>
                  </a:moveTo>
                  <a:lnTo>
                    <a:pt x="912995" y="4756402"/>
                  </a:lnTo>
                  <a:lnTo>
                    <a:pt x="912995" y="4229632"/>
                  </a:lnTo>
                  <a:lnTo>
                    <a:pt x="934785" y="4229632"/>
                  </a:lnTo>
                  <a:lnTo>
                    <a:pt x="934785" y="4756402"/>
                  </a:lnTo>
                  <a:close/>
                </a:path>
                <a:path w="1974215" h="5142865">
                  <a:moveTo>
                    <a:pt x="761556" y="4604962"/>
                  </a:moveTo>
                  <a:lnTo>
                    <a:pt x="537665" y="4604962"/>
                  </a:lnTo>
                  <a:lnTo>
                    <a:pt x="537665" y="4381071"/>
                  </a:lnTo>
                  <a:lnTo>
                    <a:pt x="761556" y="4381071"/>
                  </a:lnTo>
                  <a:lnTo>
                    <a:pt x="761556" y="4604962"/>
                  </a:lnTo>
                  <a:close/>
                </a:path>
                <a:path w="1974215" h="5142865">
                  <a:moveTo>
                    <a:pt x="158303" y="5142627"/>
                  </a:moveTo>
                  <a:lnTo>
                    <a:pt x="0" y="5142627"/>
                  </a:lnTo>
                  <a:lnTo>
                    <a:pt x="0" y="4984324"/>
                  </a:lnTo>
                  <a:lnTo>
                    <a:pt x="158303" y="5142627"/>
                  </a:lnTo>
                  <a:close/>
                </a:path>
                <a:path w="1974215" h="5142865">
                  <a:moveTo>
                    <a:pt x="1973825" y="4844106"/>
                  </a:moveTo>
                  <a:lnTo>
                    <a:pt x="1584232" y="4844106"/>
                  </a:lnTo>
                  <a:lnTo>
                    <a:pt x="1584232" y="4141927"/>
                  </a:lnTo>
                  <a:lnTo>
                    <a:pt x="1973825" y="4141927"/>
                  </a:lnTo>
                  <a:lnTo>
                    <a:pt x="1973825" y="4163718"/>
                  </a:lnTo>
                  <a:lnTo>
                    <a:pt x="1606022" y="4163718"/>
                  </a:lnTo>
                  <a:lnTo>
                    <a:pt x="1606022" y="4822317"/>
                  </a:lnTo>
                  <a:lnTo>
                    <a:pt x="1973825" y="4822317"/>
                  </a:lnTo>
                  <a:lnTo>
                    <a:pt x="1973825" y="4844106"/>
                  </a:lnTo>
                  <a:close/>
                </a:path>
                <a:path w="1974215" h="5142865">
                  <a:moveTo>
                    <a:pt x="1973825" y="4778192"/>
                  </a:moveTo>
                  <a:lnTo>
                    <a:pt x="1650146" y="4778192"/>
                  </a:lnTo>
                  <a:lnTo>
                    <a:pt x="1650146" y="4207842"/>
                  </a:lnTo>
                  <a:lnTo>
                    <a:pt x="1973825" y="4207842"/>
                  </a:lnTo>
                  <a:lnTo>
                    <a:pt x="1973825" y="4229632"/>
                  </a:lnTo>
                  <a:lnTo>
                    <a:pt x="1671936" y="4229632"/>
                  </a:lnTo>
                  <a:lnTo>
                    <a:pt x="1671936" y="4756402"/>
                  </a:lnTo>
                  <a:lnTo>
                    <a:pt x="1973825" y="4756402"/>
                  </a:lnTo>
                  <a:lnTo>
                    <a:pt x="1973825" y="4778192"/>
                  </a:lnTo>
                  <a:close/>
                </a:path>
                <a:path w="1974215" h="5142865">
                  <a:moveTo>
                    <a:pt x="1973825" y="4604962"/>
                  </a:moveTo>
                  <a:lnTo>
                    <a:pt x="1823376" y="4604962"/>
                  </a:lnTo>
                  <a:lnTo>
                    <a:pt x="1823376" y="4381071"/>
                  </a:lnTo>
                  <a:lnTo>
                    <a:pt x="1973825" y="4381071"/>
                  </a:lnTo>
                  <a:lnTo>
                    <a:pt x="1973825" y="4604962"/>
                  </a:lnTo>
                  <a:close/>
                </a:path>
                <a:path w="1974215" h="5142865">
                  <a:moveTo>
                    <a:pt x="1444014" y="5142627"/>
                  </a:moveTo>
                  <a:lnTo>
                    <a:pt x="1127408" y="5142627"/>
                  </a:lnTo>
                  <a:lnTo>
                    <a:pt x="1285711" y="4984324"/>
                  </a:lnTo>
                  <a:lnTo>
                    <a:pt x="1444014" y="5142627"/>
                  </a:lnTo>
                  <a:close/>
                </a:path>
              </a:pathLst>
            </a:custGeom>
            <a:solidFill>
              <a:srgbClr val="B94A2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6314173" y="544"/>
              <a:ext cx="1974214" cy="5130800"/>
            </a:xfrm>
            <a:custGeom>
              <a:avLst/>
              <a:gdLst/>
              <a:ahLst/>
              <a:cxnLst/>
              <a:rect l="l" t="t" r="r" b="b"/>
              <a:pathLst>
                <a:path w="1974215" h="5130800">
                  <a:moveTo>
                    <a:pt x="491317" y="177800"/>
                  </a:moveTo>
                  <a:lnTo>
                    <a:pt x="422614" y="177800"/>
                  </a:lnTo>
                  <a:lnTo>
                    <a:pt x="611968" y="0"/>
                  </a:lnTo>
                  <a:lnTo>
                    <a:pt x="673633" y="0"/>
                  </a:lnTo>
                  <a:lnTo>
                    <a:pt x="700684" y="25400"/>
                  </a:lnTo>
                  <a:lnTo>
                    <a:pt x="642800" y="25400"/>
                  </a:lnTo>
                  <a:lnTo>
                    <a:pt x="491317" y="177800"/>
                  </a:lnTo>
                  <a:close/>
                </a:path>
                <a:path w="1974215" h="5130800">
                  <a:moveTo>
                    <a:pt x="1776941" y="177800"/>
                  </a:moveTo>
                  <a:lnTo>
                    <a:pt x="1708216" y="177800"/>
                  </a:lnTo>
                  <a:lnTo>
                    <a:pt x="1897679" y="0"/>
                  </a:lnTo>
                  <a:lnTo>
                    <a:pt x="1959345" y="0"/>
                  </a:lnTo>
                  <a:lnTo>
                    <a:pt x="1973825" y="12700"/>
                  </a:lnTo>
                  <a:lnTo>
                    <a:pt x="1973825" y="25400"/>
                  </a:lnTo>
                  <a:lnTo>
                    <a:pt x="1928512" y="25400"/>
                  </a:lnTo>
                  <a:lnTo>
                    <a:pt x="1776941" y="177800"/>
                  </a:lnTo>
                  <a:close/>
                </a:path>
                <a:path w="1974215" h="5130800">
                  <a:moveTo>
                    <a:pt x="668855" y="406400"/>
                  </a:moveTo>
                  <a:lnTo>
                    <a:pt x="642800" y="406400"/>
                  </a:lnTo>
                  <a:lnTo>
                    <a:pt x="832263" y="215900"/>
                  </a:lnTo>
                  <a:lnTo>
                    <a:pt x="642800" y="25400"/>
                  </a:lnTo>
                  <a:lnTo>
                    <a:pt x="700684" y="25400"/>
                  </a:lnTo>
                  <a:lnTo>
                    <a:pt x="862987" y="177800"/>
                  </a:lnTo>
                  <a:lnTo>
                    <a:pt x="903345" y="177800"/>
                  </a:lnTo>
                  <a:lnTo>
                    <a:pt x="668855" y="406400"/>
                  </a:lnTo>
                  <a:close/>
                </a:path>
                <a:path w="1974215" h="5130800">
                  <a:moveTo>
                    <a:pt x="1973825" y="63500"/>
                  </a:moveTo>
                  <a:lnTo>
                    <a:pt x="1928512" y="25400"/>
                  </a:lnTo>
                  <a:lnTo>
                    <a:pt x="1973825" y="25400"/>
                  </a:lnTo>
                  <a:lnTo>
                    <a:pt x="1973825" y="63500"/>
                  </a:lnTo>
                  <a:close/>
                </a:path>
                <a:path w="1974215" h="5130800">
                  <a:moveTo>
                    <a:pt x="369338" y="1143000"/>
                  </a:moveTo>
                  <a:lnTo>
                    <a:pt x="136186" y="914400"/>
                  </a:lnTo>
                  <a:lnTo>
                    <a:pt x="189462" y="850900"/>
                  </a:lnTo>
                  <a:lnTo>
                    <a:pt x="0" y="673100"/>
                  </a:lnTo>
                  <a:lnTo>
                    <a:pt x="0" y="609600"/>
                  </a:lnTo>
                  <a:lnTo>
                    <a:pt x="189462" y="419100"/>
                  </a:lnTo>
                  <a:lnTo>
                    <a:pt x="136186" y="368300"/>
                  </a:lnTo>
                  <a:lnTo>
                    <a:pt x="369338" y="127000"/>
                  </a:lnTo>
                  <a:lnTo>
                    <a:pt x="409295" y="165100"/>
                  </a:lnTo>
                  <a:lnTo>
                    <a:pt x="369338" y="165100"/>
                  </a:lnTo>
                  <a:lnTo>
                    <a:pt x="166910" y="368300"/>
                  </a:lnTo>
                  <a:lnTo>
                    <a:pt x="245073" y="444500"/>
                  </a:lnTo>
                  <a:lnTo>
                    <a:pt x="220295" y="444500"/>
                  </a:lnTo>
                  <a:lnTo>
                    <a:pt x="30832" y="635000"/>
                  </a:lnTo>
                  <a:lnTo>
                    <a:pt x="220295" y="825500"/>
                  </a:lnTo>
                  <a:lnTo>
                    <a:pt x="253955" y="825500"/>
                  </a:lnTo>
                  <a:lnTo>
                    <a:pt x="166910" y="914400"/>
                  </a:lnTo>
                  <a:lnTo>
                    <a:pt x="369338" y="1117600"/>
                  </a:lnTo>
                  <a:lnTo>
                    <a:pt x="395976" y="1117600"/>
                  </a:lnTo>
                  <a:lnTo>
                    <a:pt x="369338" y="1143000"/>
                  </a:lnTo>
                  <a:close/>
                </a:path>
                <a:path w="1974215" h="5130800">
                  <a:moveTo>
                    <a:pt x="903345" y="177800"/>
                  </a:moveTo>
                  <a:lnTo>
                    <a:pt x="862987" y="177800"/>
                  </a:lnTo>
                  <a:lnTo>
                    <a:pt x="916263" y="127000"/>
                  </a:lnTo>
                  <a:lnTo>
                    <a:pt x="953077" y="165100"/>
                  </a:lnTo>
                  <a:lnTo>
                    <a:pt x="916372" y="165100"/>
                  </a:lnTo>
                  <a:lnTo>
                    <a:pt x="903345" y="177800"/>
                  </a:lnTo>
                  <a:close/>
                </a:path>
                <a:path w="1974215" h="5130800">
                  <a:moveTo>
                    <a:pt x="1341696" y="609600"/>
                  </a:moveTo>
                  <a:lnTo>
                    <a:pt x="1285602" y="609600"/>
                  </a:lnTo>
                  <a:lnTo>
                    <a:pt x="1475065" y="419100"/>
                  </a:lnTo>
                  <a:lnTo>
                    <a:pt x="1421788" y="368300"/>
                  </a:lnTo>
                  <a:lnTo>
                    <a:pt x="1654940" y="127000"/>
                  </a:lnTo>
                  <a:lnTo>
                    <a:pt x="1694897" y="165100"/>
                  </a:lnTo>
                  <a:lnTo>
                    <a:pt x="1654940" y="165100"/>
                  </a:lnTo>
                  <a:lnTo>
                    <a:pt x="1452621" y="368300"/>
                  </a:lnTo>
                  <a:lnTo>
                    <a:pt x="1530784" y="444500"/>
                  </a:lnTo>
                  <a:lnTo>
                    <a:pt x="1505897" y="444500"/>
                  </a:lnTo>
                  <a:lnTo>
                    <a:pt x="1341696" y="609600"/>
                  </a:lnTo>
                  <a:close/>
                </a:path>
                <a:path w="1974215" h="5130800">
                  <a:moveTo>
                    <a:pt x="642800" y="431800"/>
                  </a:moveTo>
                  <a:lnTo>
                    <a:pt x="369338" y="165100"/>
                  </a:lnTo>
                  <a:lnTo>
                    <a:pt x="409295" y="165100"/>
                  </a:lnTo>
                  <a:lnTo>
                    <a:pt x="422614" y="177800"/>
                  </a:lnTo>
                  <a:lnTo>
                    <a:pt x="491317" y="177800"/>
                  </a:lnTo>
                  <a:lnTo>
                    <a:pt x="453446" y="215900"/>
                  </a:lnTo>
                  <a:lnTo>
                    <a:pt x="642800" y="406400"/>
                  </a:lnTo>
                  <a:lnTo>
                    <a:pt x="668855" y="406400"/>
                  </a:lnTo>
                  <a:lnTo>
                    <a:pt x="642800" y="431800"/>
                  </a:lnTo>
                  <a:close/>
                </a:path>
                <a:path w="1974215" h="5130800">
                  <a:moveTo>
                    <a:pt x="942278" y="1117600"/>
                  </a:moveTo>
                  <a:lnTo>
                    <a:pt x="916481" y="1117600"/>
                  </a:lnTo>
                  <a:lnTo>
                    <a:pt x="1118800" y="914400"/>
                  </a:lnTo>
                  <a:lnTo>
                    <a:pt x="845228" y="635000"/>
                  </a:lnTo>
                  <a:lnTo>
                    <a:pt x="1118691" y="368300"/>
                  </a:lnTo>
                  <a:lnTo>
                    <a:pt x="916372" y="165100"/>
                  </a:lnTo>
                  <a:lnTo>
                    <a:pt x="953077" y="165100"/>
                  </a:lnTo>
                  <a:lnTo>
                    <a:pt x="1149415" y="368300"/>
                  </a:lnTo>
                  <a:lnTo>
                    <a:pt x="1096139" y="419100"/>
                  </a:lnTo>
                  <a:lnTo>
                    <a:pt x="1121400" y="444500"/>
                  </a:lnTo>
                  <a:lnTo>
                    <a:pt x="1065415" y="444500"/>
                  </a:lnTo>
                  <a:lnTo>
                    <a:pt x="875952" y="635000"/>
                  </a:lnTo>
                  <a:lnTo>
                    <a:pt x="1065415" y="825500"/>
                  </a:lnTo>
                  <a:lnTo>
                    <a:pt x="1123314" y="825500"/>
                  </a:lnTo>
                  <a:lnTo>
                    <a:pt x="1096248" y="850900"/>
                  </a:lnTo>
                  <a:lnTo>
                    <a:pt x="1149524" y="914400"/>
                  </a:lnTo>
                  <a:lnTo>
                    <a:pt x="942278" y="1117600"/>
                  </a:lnTo>
                  <a:close/>
                </a:path>
                <a:path w="1974215" h="5130800">
                  <a:moveTo>
                    <a:pt x="1928512" y="431800"/>
                  </a:moveTo>
                  <a:lnTo>
                    <a:pt x="1654940" y="165100"/>
                  </a:lnTo>
                  <a:lnTo>
                    <a:pt x="1694897" y="165100"/>
                  </a:lnTo>
                  <a:lnTo>
                    <a:pt x="1708216" y="177800"/>
                  </a:lnTo>
                  <a:lnTo>
                    <a:pt x="1776941" y="177800"/>
                  </a:lnTo>
                  <a:lnTo>
                    <a:pt x="1739049" y="215900"/>
                  </a:lnTo>
                  <a:lnTo>
                    <a:pt x="1928512" y="406400"/>
                  </a:lnTo>
                  <a:lnTo>
                    <a:pt x="1958721" y="406400"/>
                  </a:lnTo>
                  <a:lnTo>
                    <a:pt x="1928512" y="431800"/>
                  </a:lnTo>
                  <a:close/>
                </a:path>
                <a:path w="1974215" h="5130800">
                  <a:moveTo>
                    <a:pt x="1958721" y="406400"/>
                  </a:moveTo>
                  <a:lnTo>
                    <a:pt x="1928512" y="406400"/>
                  </a:lnTo>
                  <a:lnTo>
                    <a:pt x="1973825" y="355600"/>
                  </a:lnTo>
                  <a:lnTo>
                    <a:pt x="1973825" y="393700"/>
                  </a:lnTo>
                  <a:lnTo>
                    <a:pt x="1958721" y="406400"/>
                  </a:lnTo>
                  <a:close/>
                </a:path>
                <a:path w="1974215" h="5130800">
                  <a:moveTo>
                    <a:pt x="253955" y="825500"/>
                  </a:moveTo>
                  <a:lnTo>
                    <a:pt x="220295" y="825500"/>
                  </a:lnTo>
                  <a:lnTo>
                    <a:pt x="409649" y="635000"/>
                  </a:lnTo>
                  <a:lnTo>
                    <a:pt x="220295" y="444500"/>
                  </a:lnTo>
                  <a:lnTo>
                    <a:pt x="245073" y="444500"/>
                  </a:lnTo>
                  <a:lnTo>
                    <a:pt x="440481" y="635000"/>
                  </a:lnTo>
                  <a:lnTo>
                    <a:pt x="253955" y="825500"/>
                  </a:lnTo>
                  <a:close/>
                </a:path>
                <a:path w="1974215" h="5130800">
                  <a:moveTo>
                    <a:pt x="1123314" y="825500"/>
                  </a:moveTo>
                  <a:lnTo>
                    <a:pt x="1065415" y="825500"/>
                  </a:lnTo>
                  <a:lnTo>
                    <a:pt x="1254878" y="635000"/>
                  </a:lnTo>
                  <a:lnTo>
                    <a:pt x="1065415" y="444500"/>
                  </a:lnTo>
                  <a:lnTo>
                    <a:pt x="1121400" y="444500"/>
                  </a:lnTo>
                  <a:lnTo>
                    <a:pt x="1285602" y="609600"/>
                  </a:lnTo>
                  <a:lnTo>
                    <a:pt x="1341696" y="609600"/>
                  </a:lnTo>
                  <a:lnTo>
                    <a:pt x="1316434" y="635000"/>
                  </a:lnTo>
                  <a:lnTo>
                    <a:pt x="1354327" y="673100"/>
                  </a:lnTo>
                  <a:lnTo>
                    <a:pt x="1285711" y="673100"/>
                  </a:lnTo>
                  <a:lnTo>
                    <a:pt x="1123314" y="825500"/>
                  </a:lnTo>
                  <a:close/>
                </a:path>
                <a:path w="1974215" h="5130800">
                  <a:moveTo>
                    <a:pt x="1539667" y="825500"/>
                  </a:moveTo>
                  <a:lnTo>
                    <a:pt x="1505897" y="825500"/>
                  </a:lnTo>
                  <a:lnTo>
                    <a:pt x="1695360" y="635000"/>
                  </a:lnTo>
                  <a:lnTo>
                    <a:pt x="1505897" y="444500"/>
                  </a:lnTo>
                  <a:lnTo>
                    <a:pt x="1530784" y="444500"/>
                  </a:lnTo>
                  <a:lnTo>
                    <a:pt x="1726193" y="635000"/>
                  </a:lnTo>
                  <a:lnTo>
                    <a:pt x="1539667" y="825500"/>
                  </a:lnTo>
                  <a:close/>
                </a:path>
                <a:path w="1974215" h="5130800">
                  <a:moveTo>
                    <a:pt x="1655049" y="1143000"/>
                  </a:moveTo>
                  <a:lnTo>
                    <a:pt x="1421897" y="914400"/>
                  </a:lnTo>
                  <a:lnTo>
                    <a:pt x="1475174" y="850900"/>
                  </a:lnTo>
                  <a:lnTo>
                    <a:pt x="1285711" y="673100"/>
                  </a:lnTo>
                  <a:lnTo>
                    <a:pt x="1354327" y="673100"/>
                  </a:lnTo>
                  <a:lnTo>
                    <a:pt x="1505897" y="825500"/>
                  </a:lnTo>
                  <a:lnTo>
                    <a:pt x="1539667" y="825500"/>
                  </a:lnTo>
                  <a:lnTo>
                    <a:pt x="1452621" y="914400"/>
                  </a:lnTo>
                  <a:lnTo>
                    <a:pt x="1654940" y="1117600"/>
                  </a:lnTo>
                  <a:lnTo>
                    <a:pt x="1681687" y="1117600"/>
                  </a:lnTo>
                  <a:lnTo>
                    <a:pt x="1655049" y="1143000"/>
                  </a:lnTo>
                  <a:close/>
                </a:path>
                <a:path w="1974215" h="5130800">
                  <a:moveTo>
                    <a:pt x="395976" y="1117600"/>
                  </a:moveTo>
                  <a:lnTo>
                    <a:pt x="369338" y="1117600"/>
                  </a:lnTo>
                  <a:lnTo>
                    <a:pt x="642800" y="838200"/>
                  </a:lnTo>
                  <a:lnTo>
                    <a:pt x="667681" y="863600"/>
                  </a:lnTo>
                  <a:lnTo>
                    <a:pt x="642800" y="863600"/>
                  </a:lnTo>
                  <a:lnTo>
                    <a:pt x="453446" y="1054100"/>
                  </a:lnTo>
                  <a:lnTo>
                    <a:pt x="491317" y="1092200"/>
                  </a:lnTo>
                  <a:lnTo>
                    <a:pt x="422614" y="1092200"/>
                  </a:lnTo>
                  <a:lnTo>
                    <a:pt x="395976" y="1117600"/>
                  </a:lnTo>
                  <a:close/>
                </a:path>
                <a:path w="1974215" h="5130800">
                  <a:moveTo>
                    <a:pt x="1681687" y="1117600"/>
                  </a:moveTo>
                  <a:lnTo>
                    <a:pt x="1654940" y="1117600"/>
                  </a:lnTo>
                  <a:lnTo>
                    <a:pt x="1928512" y="838200"/>
                  </a:lnTo>
                  <a:lnTo>
                    <a:pt x="1951168" y="863600"/>
                  </a:lnTo>
                  <a:lnTo>
                    <a:pt x="1928512" y="863600"/>
                  </a:lnTo>
                  <a:lnTo>
                    <a:pt x="1739049" y="1054100"/>
                  </a:lnTo>
                  <a:lnTo>
                    <a:pt x="1776941" y="1092200"/>
                  </a:lnTo>
                  <a:lnTo>
                    <a:pt x="1708325" y="1092200"/>
                  </a:lnTo>
                  <a:lnTo>
                    <a:pt x="1681687" y="1117600"/>
                  </a:lnTo>
                  <a:close/>
                </a:path>
                <a:path w="1974215" h="5130800">
                  <a:moveTo>
                    <a:pt x="711526" y="1244600"/>
                  </a:moveTo>
                  <a:lnTo>
                    <a:pt x="642800" y="1244600"/>
                  </a:lnTo>
                  <a:lnTo>
                    <a:pt x="832263" y="1054100"/>
                  </a:lnTo>
                  <a:lnTo>
                    <a:pt x="642800" y="863600"/>
                  </a:lnTo>
                  <a:lnTo>
                    <a:pt x="667681" y="863600"/>
                  </a:lnTo>
                  <a:lnTo>
                    <a:pt x="891601" y="1092200"/>
                  </a:lnTo>
                  <a:lnTo>
                    <a:pt x="863096" y="1092200"/>
                  </a:lnTo>
                  <a:lnTo>
                    <a:pt x="711526" y="1244600"/>
                  </a:lnTo>
                  <a:close/>
                </a:path>
                <a:path w="1974215" h="5130800">
                  <a:moveTo>
                    <a:pt x="1973825" y="914400"/>
                  </a:moveTo>
                  <a:lnTo>
                    <a:pt x="1928512" y="863600"/>
                  </a:lnTo>
                  <a:lnTo>
                    <a:pt x="1951168" y="863600"/>
                  </a:lnTo>
                  <a:lnTo>
                    <a:pt x="1973825" y="889000"/>
                  </a:lnTo>
                  <a:lnTo>
                    <a:pt x="1973825" y="914400"/>
                  </a:lnTo>
                  <a:close/>
                </a:path>
                <a:path w="1974215" h="5130800">
                  <a:moveTo>
                    <a:pt x="478599" y="1473200"/>
                  </a:moveTo>
                  <a:lnTo>
                    <a:pt x="422614" y="1473200"/>
                  </a:lnTo>
                  <a:lnTo>
                    <a:pt x="612077" y="1282700"/>
                  </a:lnTo>
                  <a:lnTo>
                    <a:pt x="422614" y="1092200"/>
                  </a:lnTo>
                  <a:lnTo>
                    <a:pt x="491317" y="1092200"/>
                  </a:lnTo>
                  <a:lnTo>
                    <a:pt x="642800" y="1244600"/>
                  </a:lnTo>
                  <a:lnTo>
                    <a:pt x="711526" y="1244600"/>
                  </a:lnTo>
                  <a:lnTo>
                    <a:pt x="673633" y="1282700"/>
                  </a:lnTo>
                  <a:lnTo>
                    <a:pt x="698895" y="1308100"/>
                  </a:lnTo>
                  <a:lnTo>
                    <a:pt x="642800" y="1308100"/>
                  </a:lnTo>
                  <a:lnTo>
                    <a:pt x="478599" y="1473200"/>
                  </a:lnTo>
                  <a:close/>
                </a:path>
                <a:path w="1974215" h="5130800">
                  <a:moveTo>
                    <a:pt x="916372" y="1143000"/>
                  </a:moveTo>
                  <a:lnTo>
                    <a:pt x="863096" y="1092200"/>
                  </a:lnTo>
                  <a:lnTo>
                    <a:pt x="891601" y="1092200"/>
                  </a:lnTo>
                  <a:lnTo>
                    <a:pt x="916481" y="1117600"/>
                  </a:lnTo>
                  <a:lnTo>
                    <a:pt x="942278" y="1117600"/>
                  </a:lnTo>
                  <a:lnTo>
                    <a:pt x="916372" y="1143000"/>
                  </a:lnTo>
                  <a:close/>
                </a:path>
                <a:path w="1974215" h="5130800">
                  <a:moveTo>
                    <a:pt x="1764311" y="1473200"/>
                  </a:moveTo>
                  <a:lnTo>
                    <a:pt x="1708325" y="1473200"/>
                  </a:lnTo>
                  <a:lnTo>
                    <a:pt x="1897788" y="1282700"/>
                  </a:lnTo>
                  <a:lnTo>
                    <a:pt x="1708325" y="1092200"/>
                  </a:lnTo>
                  <a:lnTo>
                    <a:pt x="1776941" y="1092200"/>
                  </a:lnTo>
                  <a:lnTo>
                    <a:pt x="1928512" y="1244600"/>
                  </a:lnTo>
                  <a:lnTo>
                    <a:pt x="1973825" y="1244600"/>
                  </a:lnTo>
                  <a:lnTo>
                    <a:pt x="1973825" y="1270000"/>
                  </a:lnTo>
                  <a:lnTo>
                    <a:pt x="1959236" y="1282700"/>
                  </a:lnTo>
                  <a:lnTo>
                    <a:pt x="1973825" y="1295400"/>
                  </a:lnTo>
                  <a:lnTo>
                    <a:pt x="1973825" y="1308100"/>
                  </a:lnTo>
                  <a:lnTo>
                    <a:pt x="1928512" y="1308100"/>
                  </a:lnTo>
                  <a:lnTo>
                    <a:pt x="1764311" y="1473200"/>
                  </a:lnTo>
                  <a:close/>
                </a:path>
                <a:path w="1974215" h="5130800">
                  <a:moveTo>
                    <a:pt x="1973825" y="1244600"/>
                  </a:moveTo>
                  <a:lnTo>
                    <a:pt x="1928512" y="1244600"/>
                  </a:lnTo>
                  <a:lnTo>
                    <a:pt x="1973825" y="1206500"/>
                  </a:lnTo>
                  <a:lnTo>
                    <a:pt x="1973825" y="1244600"/>
                  </a:lnTo>
                  <a:close/>
                </a:path>
                <a:path w="1974215" h="5130800">
                  <a:moveTo>
                    <a:pt x="668855" y="1689100"/>
                  </a:moveTo>
                  <a:lnTo>
                    <a:pt x="642800" y="1689100"/>
                  </a:lnTo>
                  <a:lnTo>
                    <a:pt x="832263" y="1498600"/>
                  </a:lnTo>
                  <a:lnTo>
                    <a:pt x="642800" y="1308100"/>
                  </a:lnTo>
                  <a:lnTo>
                    <a:pt x="698895" y="1308100"/>
                  </a:lnTo>
                  <a:lnTo>
                    <a:pt x="863096" y="1473200"/>
                  </a:lnTo>
                  <a:lnTo>
                    <a:pt x="890318" y="1473200"/>
                  </a:lnTo>
                  <a:lnTo>
                    <a:pt x="668855" y="1689100"/>
                  </a:lnTo>
                  <a:close/>
                </a:path>
                <a:path w="1974215" h="5130800">
                  <a:moveTo>
                    <a:pt x="1973825" y="1358900"/>
                  </a:moveTo>
                  <a:lnTo>
                    <a:pt x="1928512" y="1308100"/>
                  </a:lnTo>
                  <a:lnTo>
                    <a:pt x="1973825" y="1308100"/>
                  </a:lnTo>
                  <a:lnTo>
                    <a:pt x="1973825" y="1358900"/>
                  </a:lnTo>
                  <a:close/>
                </a:path>
                <a:path w="1974215" h="5130800">
                  <a:moveTo>
                    <a:pt x="369338" y="2425700"/>
                  </a:moveTo>
                  <a:lnTo>
                    <a:pt x="136186" y="2197100"/>
                  </a:lnTo>
                  <a:lnTo>
                    <a:pt x="189462" y="2146300"/>
                  </a:lnTo>
                  <a:lnTo>
                    <a:pt x="0" y="1955800"/>
                  </a:lnTo>
                  <a:lnTo>
                    <a:pt x="0" y="1892300"/>
                  </a:lnTo>
                  <a:lnTo>
                    <a:pt x="189462" y="1701800"/>
                  </a:lnTo>
                  <a:lnTo>
                    <a:pt x="136186" y="1651000"/>
                  </a:lnTo>
                  <a:lnTo>
                    <a:pt x="369338" y="1409700"/>
                  </a:lnTo>
                  <a:lnTo>
                    <a:pt x="401303" y="1447800"/>
                  </a:lnTo>
                  <a:lnTo>
                    <a:pt x="369229" y="1447800"/>
                  </a:lnTo>
                  <a:lnTo>
                    <a:pt x="166910" y="1651000"/>
                  </a:lnTo>
                  <a:lnTo>
                    <a:pt x="245073" y="1727200"/>
                  </a:lnTo>
                  <a:lnTo>
                    <a:pt x="220295" y="1727200"/>
                  </a:lnTo>
                  <a:lnTo>
                    <a:pt x="30832" y="1917700"/>
                  </a:lnTo>
                  <a:lnTo>
                    <a:pt x="220295" y="2108200"/>
                  </a:lnTo>
                  <a:lnTo>
                    <a:pt x="253955" y="2108200"/>
                  </a:lnTo>
                  <a:lnTo>
                    <a:pt x="166910" y="2197100"/>
                  </a:lnTo>
                  <a:lnTo>
                    <a:pt x="369338" y="2400300"/>
                  </a:lnTo>
                  <a:lnTo>
                    <a:pt x="395976" y="2400300"/>
                  </a:lnTo>
                  <a:lnTo>
                    <a:pt x="369338" y="2425700"/>
                  </a:lnTo>
                  <a:close/>
                </a:path>
                <a:path w="1974215" h="5130800">
                  <a:moveTo>
                    <a:pt x="890318" y="1473200"/>
                  </a:moveTo>
                  <a:lnTo>
                    <a:pt x="863096" y="1473200"/>
                  </a:lnTo>
                  <a:lnTo>
                    <a:pt x="916372" y="1409700"/>
                  </a:lnTo>
                  <a:lnTo>
                    <a:pt x="953186" y="1447800"/>
                  </a:lnTo>
                  <a:lnTo>
                    <a:pt x="916372" y="1447800"/>
                  </a:lnTo>
                  <a:lnTo>
                    <a:pt x="890318" y="1473200"/>
                  </a:lnTo>
                  <a:close/>
                </a:path>
                <a:path w="1974215" h="5130800">
                  <a:moveTo>
                    <a:pt x="1341696" y="1892300"/>
                  </a:moveTo>
                  <a:lnTo>
                    <a:pt x="1285711" y="1892300"/>
                  </a:lnTo>
                  <a:lnTo>
                    <a:pt x="1475174" y="1701800"/>
                  </a:lnTo>
                  <a:lnTo>
                    <a:pt x="1421897" y="1651000"/>
                  </a:lnTo>
                  <a:lnTo>
                    <a:pt x="1655049" y="1409700"/>
                  </a:lnTo>
                  <a:lnTo>
                    <a:pt x="1687015" y="1447800"/>
                  </a:lnTo>
                  <a:lnTo>
                    <a:pt x="1654940" y="1447800"/>
                  </a:lnTo>
                  <a:lnTo>
                    <a:pt x="1452621" y="1651000"/>
                  </a:lnTo>
                  <a:lnTo>
                    <a:pt x="1530784" y="1727200"/>
                  </a:lnTo>
                  <a:lnTo>
                    <a:pt x="1505897" y="1727200"/>
                  </a:lnTo>
                  <a:lnTo>
                    <a:pt x="1341696" y="1892300"/>
                  </a:lnTo>
                  <a:close/>
                </a:path>
                <a:path w="1974215" h="5130800">
                  <a:moveTo>
                    <a:pt x="642800" y="1714500"/>
                  </a:moveTo>
                  <a:lnTo>
                    <a:pt x="369229" y="1447800"/>
                  </a:lnTo>
                  <a:lnTo>
                    <a:pt x="401303" y="1447800"/>
                  </a:lnTo>
                  <a:lnTo>
                    <a:pt x="422614" y="1473200"/>
                  </a:lnTo>
                  <a:lnTo>
                    <a:pt x="478599" y="1473200"/>
                  </a:lnTo>
                  <a:lnTo>
                    <a:pt x="453338" y="1498600"/>
                  </a:lnTo>
                  <a:lnTo>
                    <a:pt x="642800" y="1689100"/>
                  </a:lnTo>
                  <a:lnTo>
                    <a:pt x="668855" y="1689100"/>
                  </a:lnTo>
                  <a:lnTo>
                    <a:pt x="642800" y="1714500"/>
                  </a:lnTo>
                  <a:close/>
                </a:path>
                <a:path w="1974215" h="5130800">
                  <a:moveTo>
                    <a:pt x="942278" y="2400300"/>
                  </a:moveTo>
                  <a:lnTo>
                    <a:pt x="916372" y="2400300"/>
                  </a:lnTo>
                  <a:lnTo>
                    <a:pt x="1118691" y="2197100"/>
                  </a:lnTo>
                  <a:lnTo>
                    <a:pt x="845119" y="1917700"/>
                  </a:lnTo>
                  <a:lnTo>
                    <a:pt x="1118691" y="1651000"/>
                  </a:lnTo>
                  <a:lnTo>
                    <a:pt x="916372" y="1447800"/>
                  </a:lnTo>
                  <a:lnTo>
                    <a:pt x="953186" y="1447800"/>
                  </a:lnTo>
                  <a:lnTo>
                    <a:pt x="1149524" y="1651000"/>
                  </a:lnTo>
                  <a:lnTo>
                    <a:pt x="1096248" y="1701800"/>
                  </a:lnTo>
                  <a:lnTo>
                    <a:pt x="1121509" y="1727200"/>
                  </a:lnTo>
                  <a:lnTo>
                    <a:pt x="1065415" y="1727200"/>
                  </a:lnTo>
                  <a:lnTo>
                    <a:pt x="875952" y="1917700"/>
                  </a:lnTo>
                  <a:lnTo>
                    <a:pt x="1065415" y="2108200"/>
                  </a:lnTo>
                  <a:lnTo>
                    <a:pt x="1134140" y="2108200"/>
                  </a:lnTo>
                  <a:lnTo>
                    <a:pt x="1096248" y="2146300"/>
                  </a:lnTo>
                  <a:lnTo>
                    <a:pt x="1149524" y="2197100"/>
                  </a:lnTo>
                  <a:lnTo>
                    <a:pt x="942278" y="2400300"/>
                  </a:lnTo>
                  <a:close/>
                </a:path>
                <a:path w="1974215" h="5130800">
                  <a:moveTo>
                    <a:pt x="1928512" y="1714500"/>
                  </a:moveTo>
                  <a:lnTo>
                    <a:pt x="1654940" y="1447800"/>
                  </a:lnTo>
                  <a:lnTo>
                    <a:pt x="1687015" y="1447800"/>
                  </a:lnTo>
                  <a:lnTo>
                    <a:pt x="1708325" y="1473200"/>
                  </a:lnTo>
                  <a:lnTo>
                    <a:pt x="1764311" y="1473200"/>
                  </a:lnTo>
                  <a:lnTo>
                    <a:pt x="1739049" y="1498600"/>
                  </a:lnTo>
                  <a:lnTo>
                    <a:pt x="1928512" y="1689100"/>
                  </a:lnTo>
                  <a:lnTo>
                    <a:pt x="1958721" y="1689100"/>
                  </a:lnTo>
                  <a:lnTo>
                    <a:pt x="1928512" y="1714500"/>
                  </a:lnTo>
                  <a:close/>
                </a:path>
                <a:path w="1974215" h="5130800">
                  <a:moveTo>
                    <a:pt x="1958721" y="1689100"/>
                  </a:moveTo>
                  <a:lnTo>
                    <a:pt x="1928512" y="1689100"/>
                  </a:lnTo>
                  <a:lnTo>
                    <a:pt x="1973825" y="1638300"/>
                  </a:lnTo>
                  <a:lnTo>
                    <a:pt x="1973825" y="1676400"/>
                  </a:lnTo>
                  <a:lnTo>
                    <a:pt x="1958721" y="1689100"/>
                  </a:lnTo>
                  <a:close/>
                </a:path>
                <a:path w="1974215" h="5130800">
                  <a:moveTo>
                    <a:pt x="253955" y="2108200"/>
                  </a:moveTo>
                  <a:lnTo>
                    <a:pt x="220295" y="2108200"/>
                  </a:lnTo>
                  <a:lnTo>
                    <a:pt x="409758" y="1917700"/>
                  </a:lnTo>
                  <a:lnTo>
                    <a:pt x="220295" y="1727200"/>
                  </a:lnTo>
                  <a:lnTo>
                    <a:pt x="245073" y="1727200"/>
                  </a:lnTo>
                  <a:lnTo>
                    <a:pt x="440481" y="1917700"/>
                  </a:lnTo>
                  <a:lnTo>
                    <a:pt x="253955" y="2108200"/>
                  </a:lnTo>
                  <a:close/>
                </a:path>
                <a:path w="1974215" h="5130800">
                  <a:moveTo>
                    <a:pt x="1134140" y="2108200"/>
                  </a:moveTo>
                  <a:lnTo>
                    <a:pt x="1065415" y="2108200"/>
                  </a:lnTo>
                  <a:lnTo>
                    <a:pt x="1254878" y="1917700"/>
                  </a:lnTo>
                  <a:lnTo>
                    <a:pt x="1065415" y="1727200"/>
                  </a:lnTo>
                  <a:lnTo>
                    <a:pt x="1121509" y="1727200"/>
                  </a:lnTo>
                  <a:lnTo>
                    <a:pt x="1285711" y="1892300"/>
                  </a:lnTo>
                  <a:lnTo>
                    <a:pt x="1341696" y="1892300"/>
                  </a:lnTo>
                  <a:lnTo>
                    <a:pt x="1316434" y="1917700"/>
                  </a:lnTo>
                  <a:lnTo>
                    <a:pt x="1354327" y="1955800"/>
                  </a:lnTo>
                  <a:lnTo>
                    <a:pt x="1285711" y="1955800"/>
                  </a:lnTo>
                  <a:lnTo>
                    <a:pt x="1134140" y="2108200"/>
                  </a:lnTo>
                  <a:close/>
                </a:path>
                <a:path w="1974215" h="5130800">
                  <a:moveTo>
                    <a:pt x="1539667" y="2108200"/>
                  </a:moveTo>
                  <a:lnTo>
                    <a:pt x="1505897" y="2108200"/>
                  </a:lnTo>
                  <a:lnTo>
                    <a:pt x="1695360" y="1917700"/>
                  </a:lnTo>
                  <a:lnTo>
                    <a:pt x="1505897" y="1727200"/>
                  </a:lnTo>
                  <a:lnTo>
                    <a:pt x="1530784" y="1727200"/>
                  </a:lnTo>
                  <a:lnTo>
                    <a:pt x="1726193" y="1917700"/>
                  </a:lnTo>
                  <a:lnTo>
                    <a:pt x="1539667" y="2108200"/>
                  </a:lnTo>
                  <a:close/>
                </a:path>
                <a:path w="1974215" h="5130800">
                  <a:moveTo>
                    <a:pt x="1655049" y="2425700"/>
                  </a:moveTo>
                  <a:lnTo>
                    <a:pt x="1421897" y="2197100"/>
                  </a:lnTo>
                  <a:lnTo>
                    <a:pt x="1475174" y="2146300"/>
                  </a:lnTo>
                  <a:lnTo>
                    <a:pt x="1285711" y="1955800"/>
                  </a:lnTo>
                  <a:lnTo>
                    <a:pt x="1354327" y="1955800"/>
                  </a:lnTo>
                  <a:lnTo>
                    <a:pt x="1505897" y="2108200"/>
                  </a:lnTo>
                  <a:lnTo>
                    <a:pt x="1539667" y="2108200"/>
                  </a:lnTo>
                  <a:lnTo>
                    <a:pt x="1452621" y="2197100"/>
                  </a:lnTo>
                  <a:lnTo>
                    <a:pt x="1654940" y="2400300"/>
                  </a:lnTo>
                  <a:lnTo>
                    <a:pt x="1681687" y="2400300"/>
                  </a:lnTo>
                  <a:lnTo>
                    <a:pt x="1655049" y="2425700"/>
                  </a:lnTo>
                  <a:close/>
                </a:path>
                <a:path w="1974215" h="5130800">
                  <a:moveTo>
                    <a:pt x="395976" y="2400300"/>
                  </a:moveTo>
                  <a:lnTo>
                    <a:pt x="369338" y="2400300"/>
                  </a:lnTo>
                  <a:lnTo>
                    <a:pt x="642800" y="2120900"/>
                  </a:lnTo>
                  <a:lnTo>
                    <a:pt x="680106" y="2159000"/>
                  </a:lnTo>
                  <a:lnTo>
                    <a:pt x="642800" y="2159000"/>
                  </a:lnTo>
                  <a:lnTo>
                    <a:pt x="453446" y="2349500"/>
                  </a:lnTo>
                  <a:lnTo>
                    <a:pt x="478694" y="2374900"/>
                  </a:lnTo>
                  <a:lnTo>
                    <a:pt x="422614" y="2374900"/>
                  </a:lnTo>
                  <a:lnTo>
                    <a:pt x="395976" y="2400300"/>
                  </a:lnTo>
                  <a:close/>
                </a:path>
                <a:path w="1974215" h="5130800">
                  <a:moveTo>
                    <a:pt x="1681687" y="2400300"/>
                  </a:moveTo>
                  <a:lnTo>
                    <a:pt x="1654940" y="2400300"/>
                  </a:lnTo>
                  <a:lnTo>
                    <a:pt x="1928512" y="2120900"/>
                  </a:lnTo>
                  <a:lnTo>
                    <a:pt x="1962497" y="2159000"/>
                  </a:lnTo>
                  <a:lnTo>
                    <a:pt x="1928512" y="2159000"/>
                  </a:lnTo>
                  <a:lnTo>
                    <a:pt x="1739049" y="2349500"/>
                  </a:lnTo>
                  <a:lnTo>
                    <a:pt x="1764311" y="2374900"/>
                  </a:lnTo>
                  <a:lnTo>
                    <a:pt x="1708325" y="2374900"/>
                  </a:lnTo>
                  <a:lnTo>
                    <a:pt x="1681687" y="2400300"/>
                  </a:lnTo>
                  <a:close/>
                </a:path>
                <a:path w="1974215" h="5130800">
                  <a:moveTo>
                    <a:pt x="698895" y="2540000"/>
                  </a:moveTo>
                  <a:lnTo>
                    <a:pt x="642800" y="2540000"/>
                  </a:lnTo>
                  <a:lnTo>
                    <a:pt x="832263" y="2349500"/>
                  </a:lnTo>
                  <a:lnTo>
                    <a:pt x="642800" y="2159000"/>
                  </a:lnTo>
                  <a:lnTo>
                    <a:pt x="680106" y="2159000"/>
                  </a:lnTo>
                  <a:lnTo>
                    <a:pt x="891502" y="2374900"/>
                  </a:lnTo>
                  <a:lnTo>
                    <a:pt x="863096" y="2374900"/>
                  </a:lnTo>
                  <a:lnTo>
                    <a:pt x="698895" y="2540000"/>
                  </a:lnTo>
                  <a:close/>
                </a:path>
                <a:path w="1974215" h="5130800">
                  <a:moveTo>
                    <a:pt x="1973825" y="2197100"/>
                  </a:moveTo>
                  <a:lnTo>
                    <a:pt x="1928512" y="2159000"/>
                  </a:lnTo>
                  <a:lnTo>
                    <a:pt x="1962497" y="2159000"/>
                  </a:lnTo>
                  <a:lnTo>
                    <a:pt x="1973825" y="2171700"/>
                  </a:lnTo>
                  <a:lnTo>
                    <a:pt x="1973825" y="2197100"/>
                  </a:lnTo>
                  <a:close/>
                </a:path>
                <a:path w="1974215" h="5130800">
                  <a:moveTo>
                    <a:pt x="478599" y="2755900"/>
                  </a:moveTo>
                  <a:lnTo>
                    <a:pt x="422614" y="2755900"/>
                  </a:lnTo>
                  <a:lnTo>
                    <a:pt x="612077" y="2565400"/>
                  </a:lnTo>
                  <a:lnTo>
                    <a:pt x="422614" y="2374900"/>
                  </a:lnTo>
                  <a:lnTo>
                    <a:pt x="478694" y="2374900"/>
                  </a:lnTo>
                  <a:lnTo>
                    <a:pt x="642800" y="2540000"/>
                  </a:lnTo>
                  <a:lnTo>
                    <a:pt x="698895" y="2540000"/>
                  </a:lnTo>
                  <a:lnTo>
                    <a:pt x="673633" y="2565400"/>
                  </a:lnTo>
                  <a:lnTo>
                    <a:pt x="698895" y="2590800"/>
                  </a:lnTo>
                  <a:lnTo>
                    <a:pt x="642800" y="2590800"/>
                  </a:lnTo>
                  <a:lnTo>
                    <a:pt x="478599" y="2755900"/>
                  </a:lnTo>
                  <a:close/>
                </a:path>
                <a:path w="1974215" h="5130800">
                  <a:moveTo>
                    <a:pt x="916372" y="2425700"/>
                  </a:moveTo>
                  <a:lnTo>
                    <a:pt x="863096" y="2374900"/>
                  </a:lnTo>
                  <a:lnTo>
                    <a:pt x="891502" y="2374900"/>
                  </a:lnTo>
                  <a:lnTo>
                    <a:pt x="916372" y="2400300"/>
                  </a:lnTo>
                  <a:lnTo>
                    <a:pt x="942278" y="2400300"/>
                  </a:lnTo>
                  <a:lnTo>
                    <a:pt x="916372" y="2425700"/>
                  </a:lnTo>
                  <a:close/>
                </a:path>
                <a:path w="1974215" h="5130800">
                  <a:moveTo>
                    <a:pt x="1764311" y="2755900"/>
                  </a:moveTo>
                  <a:lnTo>
                    <a:pt x="1708325" y="2755900"/>
                  </a:lnTo>
                  <a:lnTo>
                    <a:pt x="1897788" y="2565400"/>
                  </a:lnTo>
                  <a:lnTo>
                    <a:pt x="1708325" y="2374900"/>
                  </a:lnTo>
                  <a:lnTo>
                    <a:pt x="1764311" y="2374900"/>
                  </a:lnTo>
                  <a:lnTo>
                    <a:pt x="1928512" y="2540000"/>
                  </a:lnTo>
                  <a:lnTo>
                    <a:pt x="1973825" y="2540000"/>
                  </a:lnTo>
                  <a:lnTo>
                    <a:pt x="1973825" y="2552700"/>
                  </a:lnTo>
                  <a:lnTo>
                    <a:pt x="1959236" y="2565400"/>
                  </a:lnTo>
                  <a:lnTo>
                    <a:pt x="1973825" y="2578100"/>
                  </a:lnTo>
                  <a:lnTo>
                    <a:pt x="1973825" y="2590800"/>
                  </a:lnTo>
                  <a:lnTo>
                    <a:pt x="1928512" y="2590800"/>
                  </a:lnTo>
                  <a:lnTo>
                    <a:pt x="1764311" y="2755900"/>
                  </a:lnTo>
                  <a:close/>
                </a:path>
                <a:path w="1974215" h="5130800">
                  <a:moveTo>
                    <a:pt x="1973825" y="2540000"/>
                  </a:moveTo>
                  <a:lnTo>
                    <a:pt x="1928512" y="2540000"/>
                  </a:lnTo>
                  <a:lnTo>
                    <a:pt x="1973825" y="2489200"/>
                  </a:lnTo>
                  <a:lnTo>
                    <a:pt x="1973825" y="2540000"/>
                  </a:lnTo>
                  <a:close/>
                </a:path>
                <a:path w="1974215" h="5130800">
                  <a:moveTo>
                    <a:pt x="680106" y="2971800"/>
                  </a:moveTo>
                  <a:lnTo>
                    <a:pt x="642800" y="2971800"/>
                  </a:lnTo>
                  <a:lnTo>
                    <a:pt x="832263" y="2781300"/>
                  </a:lnTo>
                  <a:lnTo>
                    <a:pt x="642800" y="2590800"/>
                  </a:lnTo>
                  <a:lnTo>
                    <a:pt x="698895" y="2590800"/>
                  </a:lnTo>
                  <a:lnTo>
                    <a:pt x="863096" y="2755900"/>
                  </a:lnTo>
                  <a:lnTo>
                    <a:pt x="891502" y="2755900"/>
                  </a:lnTo>
                  <a:lnTo>
                    <a:pt x="680106" y="2971800"/>
                  </a:lnTo>
                  <a:close/>
                </a:path>
                <a:path w="1974215" h="5130800">
                  <a:moveTo>
                    <a:pt x="1973825" y="2641600"/>
                  </a:moveTo>
                  <a:lnTo>
                    <a:pt x="1928512" y="2590800"/>
                  </a:lnTo>
                  <a:lnTo>
                    <a:pt x="1973825" y="2590800"/>
                  </a:lnTo>
                  <a:lnTo>
                    <a:pt x="1973825" y="2641600"/>
                  </a:lnTo>
                  <a:close/>
                </a:path>
                <a:path w="1974215" h="5130800">
                  <a:moveTo>
                    <a:pt x="369338" y="3708400"/>
                  </a:moveTo>
                  <a:lnTo>
                    <a:pt x="136186" y="3479800"/>
                  </a:lnTo>
                  <a:lnTo>
                    <a:pt x="189462" y="3429000"/>
                  </a:lnTo>
                  <a:lnTo>
                    <a:pt x="0" y="3238500"/>
                  </a:lnTo>
                  <a:lnTo>
                    <a:pt x="0" y="3175000"/>
                  </a:lnTo>
                  <a:lnTo>
                    <a:pt x="189462" y="2984500"/>
                  </a:lnTo>
                  <a:lnTo>
                    <a:pt x="136186" y="2933700"/>
                  </a:lnTo>
                  <a:lnTo>
                    <a:pt x="369338" y="2705100"/>
                  </a:lnTo>
                  <a:lnTo>
                    <a:pt x="395976" y="2730500"/>
                  </a:lnTo>
                  <a:lnTo>
                    <a:pt x="369229" y="2730500"/>
                  </a:lnTo>
                  <a:lnTo>
                    <a:pt x="166910" y="2933700"/>
                  </a:lnTo>
                  <a:lnTo>
                    <a:pt x="253955" y="3022600"/>
                  </a:lnTo>
                  <a:lnTo>
                    <a:pt x="220295" y="3022600"/>
                  </a:lnTo>
                  <a:lnTo>
                    <a:pt x="30832" y="3213100"/>
                  </a:lnTo>
                  <a:lnTo>
                    <a:pt x="220295" y="3390900"/>
                  </a:lnTo>
                  <a:lnTo>
                    <a:pt x="258100" y="3390900"/>
                  </a:lnTo>
                  <a:lnTo>
                    <a:pt x="166910" y="3479800"/>
                  </a:lnTo>
                  <a:lnTo>
                    <a:pt x="369338" y="3683000"/>
                  </a:lnTo>
                  <a:lnTo>
                    <a:pt x="395976" y="3683000"/>
                  </a:lnTo>
                  <a:lnTo>
                    <a:pt x="369338" y="3708400"/>
                  </a:lnTo>
                  <a:close/>
                </a:path>
                <a:path w="1974215" h="5130800">
                  <a:moveTo>
                    <a:pt x="891502" y="2755900"/>
                  </a:moveTo>
                  <a:lnTo>
                    <a:pt x="863096" y="2755900"/>
                  </a:lnTo>
                  <a:lnTo>
                    <a:pt x="916372" y="2705100"/>
                  </a:lnTo>
                  <a:lnTo>
                    <a:pt x="942278" y="2730500"/>
                  </a:lnTo>
                  <a:lnTo>
                    <a:pt x="916372" y="2730500"/>
                  </a:lnTo>
                  <a:lnTo>
                    <a:pt x="891502" y="2755900"/>
                  </a:lnTo>
                  <a:close/>
                </a:path>
                <a:path w="1974215" h="5130800">
                  <a:moveTo>
                    <a:pt x="1354327" y="3175000"/>
                  </a:moveTo>
                  <a:lnTo>
                    <a:pt x="1285711" y="3175000"/>
                  </a:lnTo>
                  <a:lnTo>
                    <a:pt x="1475174" y="2984500"/>
                  </a:lnTo>
                  <a:lnTo>
                    <a:pt x="1421897" y="2933700"/>
                  </a:lnTo>
                  <a:lnTo>
                    <a:pt x="1655049" y="2705100"/>
                  </a:lnTo>
                  <a:lnTo>
                    <a:pt x="1681687" y="2730500"/>
                  </a:lnTo>
                  <a:lnTo>
                    <a:pt x="1654940" y="2730500"/>
                  </a:lnTo>
                  <a:lnTo>
                    <a:pt x="1452621" y="2933700"/>
                  </a:lnTo>
                  <a:lnTo>
                    <a:pt x="1539667" y="3022600"/>
                  </a:lnTo>
                  <a:lnTo>
                    <a:pt x="1505897" y="3022600"/>
                  </a:lnTo>
                  <a:lnTo>
                    <a:pt x="1354327" y="3175000"/>
                  </a:lnTo>
                  <a:close/>
                </a:path>
                <a:path w="1974215" h="5130800">
                  <a:moveTo>
                    <a:pt x="642800" y="3009900"/>
                  </a:moveTo>
                  <a:lnTo>
                    <a:pt x="369229" y="2730500"/>
                  </a:lnTo>
                  <a:lnTo>
                    <a:pt x="395976" y="2730500"/>
                  </a:lnTo>
                  <a:lnTo>
                    <a:pt x="422614" y="2755900"/>
                  </a:lnTo>
                  <a:lnTo>
                    <a:pt x="478599" y="2755900"/>
                  </a:lnTo>
                  <a:lnTo>
                    <a:pt x="453338" y="2781300"/>
                  </a:lnTo>
                  <a:lnTo>
                    <a:pt x="642800" y="2971800"/>
                  </a:lnTo>
                  <a:lnTo>
                    <a:pt x="680106" y="2971800"/>
                  </a:lnTo>
                  <a:lnTo>
                    <a:pt x="642800" y="3009900"/>
                  </a:lnTo>
                  <a:close/>
                </a:path>
                <a:path w="1974215" h="5130800">
                  <a:moveTo>
                    <a:pt x="942278" y="3683000"/>
                  </a:moveTo>
                  <a:lnTo>
                    <a:pt x="916372" y="3683000"/>
                  </a:lnTo>
                  <a:lnTo>
                    <a:pt x="1118691" y="3479800"/>
                  </a:lnTo>
                  <a:lnTo>
                    <a:pt x="845119" y="3213100"/>
                  </a:lnTo>
                  <a:lnTo>
                    <a:pt x="1118691" y="2933700"/>
                  </a:lnTo>
                  <a:lnTo>
                    <a:pt x="916372" y="2730500"/>
                  </a:lnTo>
                  <a:lnTo>
                    <a:pt x="942278" y="2730500"/>
                  </a:lnTo>
                  <a:lnTo>
                    <a:pt x="1149524" y="2933700"/>
                  </a:lnTo>
                  <a:lnTo>
                    <a:pt x="1096248" y="2984500"/>
                  </a:lnTo>
                  <a:lnTo>
                    <a:pt x="1134140" y="3022600"/>
                  </a:lnTo>
                  <a:lnTo>
                    <a:pt x="1065415" y="3022600"/>
                  </a:lnTo>
                  <a:lnTo>
                    <a:pt x="875952" y="3213100"/>
                  </a:lnTo>
                  <a:lnTo>
                    <a:pt x="1065415" y="3390900"/>
                  </a:lnTo>
                  <a:lnTo>
                    <a:pt x="1134140" y="3390900"/>
                  </a:lnTo>
                  <a:lnTo>
                    <a:pt x="1096248" y="3429000"/>
                  </a:lnTo>
                  <a:lnTo>
                    <a:pt x="1149524" y="3479800"/>
                  </a:lnTo>
                  <a:lnTo>
                    <a:pt x="942278" y="3683000"/>
                  </a:lnTo>
                  <a:close/>
                </a:path>
                <a:path w="1974215" h="5130800">
                  <a:moveTo>
                    <a:pt x="1928512" y="3009900"/>
                  </a:moveTo>
                  <a:lnTo>
                    <a:pt x="1654940" y="2730500"/>
                  </a:lnTo>
                  <a:lnTo>
                    <a:pt x="1681687" y="2730500"/>
                  </a:lnTo>
                  <a:lnTo>
                    <a:pt x="1708325" y="2755900"/>
                  </a:lnTo>
                  <a:lnTo>
                    <a:pt x="1764311" y="2755900"/>
                  </a:lnTo>
                  <a:lnTo>
                    <a:pt x="1739049" y="2781300"/>
                  </a:lnTo>
                  <a:lnTo>
                    <a:pt x="1928512" y="2971800"/>
                  </a:lnTo>
                  <a:lnTo>
                    <a:pt x="1962497" y="2971800"/>
                  </a:lnTo>
                  <a:lnTo>
                    <a:pt x="1928512" y="3009900"/>
                  </a:lnTo>
                  <a:close/>
                </a:path>
                <a:path w="1974215" h="5130800">
                  <a:moveTo>
                    <a:pt x="1962497" y="2971800"/>
                  </a:moveTo>
                  <a:lnTo>
                    <a:pt x="1928512" y="2971800"/>
                  </a:lnTo>
                  <a:lnTo>
                    <a:pt x="1973825" y="2933700"/>
                  </a:lnTo>
                  <a:lnTo>
                    <a:pt x="1973825" y="2959100"/>
                  </a:lnTo>
                  <a:lnTo>
                    <a:pt x="1962497" y="2971800"/>
                  </a:lnTo>
                  <a:close/>
                </a:path>
                <a:path w="1974215" h="5130800">
                  <a:moveTo>
                    <a:pt x="258100" y="3390900"/>
                  </a:moveTo>
                  <a:lnTo>
                    <a:pt x="220295" y="3390900"/>
                  </a:lnTo>
                  <a:lnTo>
                    <a:pt x="409758" y="3213100"/>
                  </a:lnTo>
                  <a:lnTo>
                    <a:pt x="220295" y="3022600"/>
                  </a:lnTo>
                  <a:lnTo>
                    <a:pt x="253955" y="3022600"/>
                  </a:lnTo>
                  <a:lnTo>
                    <a:pt x="440481" y="3213100"/>
                  </a:lnTo>
                  <a:lnTo>
                    <a:pt x="258100" y="3390900"/>
                  </a:lnTo>
                  <a:close/>
                </a:path>
                <a:path w="1974215" h="5130800">
                  <a:moveTo>
                    <a:pt x="1134140" y="3390900"/>
                  </a:moveTo>
                  <a:lnTo>
                    <a:pt x="1065415" y="3390900"/>
                  </a:lnTo>
                  <a:lnTo>
                    <a:pt x="1254878" y="3213100"/>
                  </a:lnTo>
                  <a:lnTo>
                    <a:pt x="1065415" y="3022600"/>
                  </a:lnTo>
                  <a:lnTo>
                    <a:pt x="1134140" y="3022600"/>
                  </a:lnTo>
                  <a:lnTo>
                    <a:pt x="1285711" y="3175000"/>
                  </a:lnTo>
                  <a:lnTo>
                    <a:pt x="1354327" y="3175000"/>
                  </a:lnTo>
                  <a:lnTo>
                    <a:pt x="1316434" y="3213100"/>
                  </a:lnTo>
                  <a:lnTo>
                    <a:pt x="1341696" y="3238500"/>
                  </a:lnTo>
                  <a:lnTo>
                    <a:pt x="1285711" y="3238500"/>
                  </a:lnTo>
                  <a:lnTo>
                    <a:pt x="1134140" y="3390900"/>
                  </a:lnTo>
                  <a:close/>
                </a:path>
                <a:path w="1974215" h="5130800">
                  <a:moveTo>
                    <a:pt x="1530784" y="3403600"/>
                  </a:moveTo>
                  <a:lnTo>
                    <a:pt x="1505897" y="3403600"/>
                  </a:lnTo>
                  <a:lnTo>
                    <a:pt x="1695360" y="3213100"/>
                  </a:lnTo>
                  <a:lnTo>
                    <a:pt x="1505897" y="3022600"/>
                  </a:lnTo>
                  <a:lnTo>
                    <a:pt x="1539667" y="3022600"/>
                  </a:lnTo>
                  <a:lnTo>
                    <a:pt x="1726193" y="3213100"/>
                  </a:lnTo>
                  <a:lnTo>
                    <a:pt x="1530784" y="3403600"/>
                  </a:lnTo>
                  <a:close/>
                </a:path>
                <a:path w="1974215" h="5130800">
                  <a:moveTo>
                    <a:pt x="1655049" y="3708400"/>
                  </a:moveTo>
                  <a:lnTo>
                    <a:pt x="1421897" y="3479800"/>
                  </a:lnTo>
                  <a:lnTo>
                    <a:pt x="1475174" y="3429000"/>
                  </a:lnTo>
                  <a:lnTo>
                    <a:pt x="1285711" y="3238500"/>
                  </a:lnTo>
                  <a:lnTo>
                    <a:pt x="1341696" y="3238500"/>
                  </a:lnTo>
                  <a:lnTo>
                    <a:pt x="1505897" y="3403600"/>
                  </a:lnTo>
                  <a:lnTo>
                    <a:pt x="1530784" y="3403600"/>
                  </a:lnTo>
                  <a:lnTo>
                    <a:pt x="1452621" y="3479800"/>
                  </a:lnTo>
                  <a:lnTo>
                    <a:pt x="1654940" y="3683000"/>
                  </a:lnTo>
                  <a:lnTo>
                    <a:pt x="1681687" y="3683000"/>
                  </a:lnTo>
                  <a:lnTo>
                    <a:pt x="1655049" y="3708400"/>
                  </a:lnTo>
                  <a:close/>
                </a:path>
                <a:path w="1974215" h="5130800">
                  <a:moveTo>
                    <a:pt x="395976" y="3683000"/>
                  </a:moveTo>
                  <a:lnTo>
                    <a:pt x="369338" y="3683000"/>
                  </a:lnTo>
                  <a:lnTo>
                    <a:pt x="642800" y="3416300"/>
                  </a:lnTo>
                  <a:lnTo>
                    <a:pt x="668855" y="3441700"/>
                  </a:lnTo>
                  <a:lnTo>
                    <a:pt x="642800" y="3441700"/>
                  </a:lnTo>
                  <a:lnTo>
                    <a:pt x="453446" y="3632200"/>
                  </a:lnTo>
                  <a:lnTo>
                    <a:pt x="478694" y="3657600"/>
                  </a:lnTo>
                  <a:lnTo>
                    <a:pt x="422614" y="3657600"/>
                  </a:lnTo>
                  <a:lnTo>
                    <a:pt x="395976" y="3683000"/>
                  </a:lnTo>
                  <a:close/>
                </a:path>
                <a:path w="1974215" h="5130800">
                  <a:moveTo>
                    <a:pt x="1681687" y="3683000"/>
                  </a:moveTo>
                  <a:lnTo>
                    <a:pt x="1654940" y="3683000"/>
                  </a:lnTo>
                  <a:lnTo>
                    <a:pt x="1928512" y="3416300"/>
                  </a:lnTo>
                  <a:lnTo>
                    <a:pt x="1958721" y="3441700"/>
                  </a:lnTo>
                  <a:lnTo>
                    <a:pt x="1928512" y="3441700"/>
                  </a:lnTo>
                  <a:lnTo>
                    <a:pt x="1739049" y="3632200"/>
                  </a:lnTo>
                  <a:lnTo>
                    <a:pt x="1764311" y="3657600"/>
                  </a:lnTo>
                  <a:lnTo>
                    <a:pt x="1708325" y="3657600"/>
                  </a:lnTo>
                  <a:lnTo>
                    <a:pt x="1681687" y="3683000"/>
                  </a:lnTo>
                  <a:close/>
                </a:path>
                <a:path w="1974215" h="5130800">
                  <a:moveTo>
                    <a:pt x="698895" y="3822700"/>
                  </a:moveTo>
                  <a:lnTo>
                    <a:pt x="642800" y="3822700"/>
                  </a:lnTo>
                  <a:lnTo>
                    <a:pt x="832263" y="3632200"/>
                  </a:lnTo>
                  <a:lnTo>
                    <a:pt x="642800" y="3441700"/>
                  </a:lnTo>
                  <a:lnTo>
                    <a:pt x="668855" y="3441700"/>
                  </a:lnTo>
                  <a:lnTo>
                    <a:pt x="890318" y="3657600"/>
                  </a:lnTo>
                  <a:lnTo>
                    <a:pt x="863096" y="3657600"/>
                  </a:lnTo>
                  <a:lnTo>
                    <a:pt x="698895" y="3822700"/>
                  </a:lnTo>
                  <a:close/>
                </a:path>
                <a:path w="1974215" h="5130800">
                  <a:moveTo>
                    <a:pt x="1973825" y="3492500"/>
                  </a:moveTo>
                  <a:lnTo>
                    <a:pt x="1928512" y="3441700"/>
                  </a:lnTo>
                  <a:lnTo>
                    <a:pt x="1958721" y="3441700"/>
                  </a:lnTo>
                  <a:lnTo>
                    <a:pt x="1973825" y="3454400"/>
                  </a:lnTo>
                  <a:lnTo>
                    <a:pt x="1973825" y="3492500"/>
                  </a:lnTo>
                  <a:close/>
                </a:path>
                <a:path w="1974215" h="5130800">
                  <a:moveTo>
                    <a:pt x="491230" y="4038600"/>
                  </a:moveTo>
                  <a:lnTo>
                    <a:pt x="422614" y="4038600"/>
                  </a:lnTo>
                  <a:lnTo>
                    <a:pt x="612077" y="3848100"/>
                  </a:lnTo>
                  <a:lnTo>
                    <a:pt x="422614" y="3657600"/>
                  </a:lnTo>
                  <a:lnTo>
                    <a:pt x="478694" y="3657600"/>
                  </a:lnTo>
                  <a:lnTo>
                    <a:pt x="642800" y="3822700"/>
                  </a:lnTo>
                  <a:lnTo>
                    <a:pt x="698895" y="3822700"/>
                  </a:lnTo>
                  <a:lnTo>
                    <a:pt x="673633" y="3848100"/>
                  </a:lnTo>
                  <a:lnTo>
                    <a:pt x="711526" y="3886200"/>
                  </a:lnTo>
                  <a:lnTo>
                    <a:pt x="642800" y="3886200"/>
                  </a:lnTo>
                  <a:lnTo>
                    <a:pt x="491230" y="4038600"/>
                  </a:lnTo>
                  <a:close/>
                </a:path>
                <a:path w="1974215" h="5130800">
                  <a:moveTo>
                    <a:pt x="916372" y="3708400"/>
                  </a:moveTo>
                  <a:lnTo>
                    <a:pt x="863096" y="3657600"/>
                  </a:lnTo>
                  <a:lnTo>
                    <a:pt x="890318" y="3657600"/>
                  </a:lnTo>
                  <a:lnTo>
                    <a:pt x="916372" y="3683000"/>
                  </a:lnTo>
                  <a:lnTo>
                    <a:pt x="942278" y="3683000"/>
                  </a:lnTo>
                  <a:lnTo>
                    <a:pt x="916372" y="3708400"/>
                  </a:lnTo>
                  <a:close/>
                </a:path>
                <a:path w="1974215" h="5130800">
                  <a:moveTo>
                    <a:pt x="1776941" y="4038600"/>
                  </a:moveTo>
                  <a:lnTo>
                    <a:pt x="1708325" y="4038600"/>
                  </a:lnTo>
                  <a:lnTo>
                    <a:pt x="1897788" y="3848100"/>
                  </a:lnTo>
                  <a:lnTo>
                    <a:pt x="1708325" y="3657600"/>
                  </a:lnTo>
                  <a:lnTo>
                    <a:pt x="1764311" y="3657600"/>
                  </a:lnTo>
                  <a:lnTo>
                    <a:pt x="1928512" y="3822700"/>
                  </a:lnTo>
                  <a:lnTo>
                    <a:pt x="1973825" y="3822700"/>
                  </a:lnTo>
                  <a:lnTo>
                    <a:pt x="1973825" y="3835400"/>
                  </a:lnTo>
                  <a:lnTo>
                    <a:pt x="1959236" y="3848100"/>
                  </a:lnTo>
                  <a:lnTo>
                    <a:pt x="1973825" y="3860800"/>
                  </a:lnTo>
                  <a:lnTo>
                    <a:pt x="1973825" y="3886200"/>
                  </a:lnTo>
                  <a:lnTo>
                    <a:pt x="1928512" y="3886200"/>
                  </a:lnTo>
                  <a:lnTo>
                    <a:pt x="1776941" y="4038600"/>
                  </a:lnTo>
                  <a:close/>
                </a:path>
                <a:path w="1974215" h="5130800">
                  <a:moveTo>
                    <a:pt x="1973825" y="3822700"/>
                  </a:moveTo>
                  <a:lnTo>
                    <a:pt x="1928512" y="3822700"/>
                  </a:lnTo>
                  <a:lnTo>
                    <a:pt x="1973825" y="3771900"/>
                  </a:lnTo>
                  <a:lnTo>
                    <a:pt x="1973825" y="3822700"/>
                  </a:lnTo>
                  <a:close/>
                </a:path>
                <a:path w="1974215" h="5130800">
                  <a:moveTo>
                    <a:pt x="680106" y="4254500"/>
                  </a:moveTo>
                  <a:lnTo>
                    <a:pt x="642800" y="4254500"/>
                  </a:lnTo>
                  <a:lnTo>
                    <a:pt x="832263" y="4076700"/>
                  </a:lnTo>
                  <a:lnTo>
                    <a:pt x="642800" y="3886200"/>
                  </a:lnTo>
                  <a:lnTo>
                    <a:pt x="711526" y="3886200"/>
                  </a:lnTo>
                  <a:lnTo>
                    <a:pt x="863096" y="4038600"/>
                  </a:lnTo>
                  <a:lnTo>
                    <a:pt x="891502" y="4038600"/>
                  </a:lnTo>
                  <a:lnTo>
                    <a:pt x="680106" y="4254500"/>
                  </a:lnTo>
                  <a:close/>
                </a:path>
                <a:path w="1974215" h="5130800">
                  <a:moveTo>
                    <a:pt x="1973825" y="3924300"/>
                  </a:moveTo>
                  <a:lnTo>
                    <a:pt x="1928512" y="3886200"/>
                  </a:lnTo>
                  <a:lnTo>
                    <a:pt x="1973825" y="3886200"/>
                  </a:lnTo>
                  <a:lnTo>
                    <a:pt x="1973825" y="3924300"/>
                  </a:lnTo>
                  <a:close/>
                </a:path>
                <a:path w="1974215" h="5130800">
                  <a:moveTo>
                    <a:pt x="369338" y="5003800"/>
                  </a:moveTo>
                  <a:lnTo>
                    <a:pt x="136186" y="4762500"/>
                  </a:lnTo>
                  <a:lnTo>
                    <a:pt x="189462" y="4711700"/>
                  </a:lnTo>
                  <a:lnTo>
                    <a:pt x="0" y="4521200"/>
                  </a:lnTo>
                  <a:lnTo>
                    <a:pt x="0" y="4457700"/>
                  </a:lnTo>
                  <a:lnTo>
                    <a:pt x="189462" y="4267200"/>
                  </a:lnTo>
                  <a:lnTo>
                    <a:pt x="136186" y="4216400"/>
                  </a:lnTo>
                  <a:lnTo>
                    <a:pt x="369338" y="3987800"/>
                  </a:lnTo>
                  <a:lnTo>
                    <a:pt x="395976" y="4013200"/>
                  </a:lnTo>
                  <a:lnTo>
                    <a:pt x="369338" y="4013200"/>
                  </a:lnTo>
                  <a:lnTo>
                    <a:pt x="167019" y="4216400"/>
                  </a:lnTo>
                  <a:lnTo>
                    <a:pt x="254064" y="4305300"/>
                  </a:lnTo>
                  <a:lnTo>
                    <a:pt x="220295" y="4305300"/>
                  </a:lnTo>
                  <a:lnTo>
                    <a:pt x="30832" y="4495800"/>
                  </a:lnTo>
                  <a:lnTo>
                    <a:pt x="220295" y="4686300"/>
                  </a:lnTo>
                  <a:lnTo>
                    <a:pt x="245182" y="4686300"/>
                  </a:lnTo>
                  <a:lnTo>
                    <a:pt x="167019" y="4762500"/>
                  </a:lnTo>
                  <a:lnTo>
                    <a:pt x="369338" y="4965700"/>
                  </a:lnTo>
                  <a:lnTo>
                    <a:pt x="409295" y="4965700"/>
                  </a:lnTo>
                  <a:lnTo>
                    <a:pt x="369338" y="5003800"/>
                  </a:lnTo>
                  <a:close/>
                </a:path>
                <a:path w="1974215" h="5130800">
                  <a:moveTo>
                    <a:pt x="891502" y="4038600"/>
                  </a:moveTo>
                  <a:lnTo>
                    <a:pt x="863096" y="4038600"/>
                  </a:lnTo>
                  <a:lnTo>
                    <a:pt x="916372" y="3987800"/>
                  </a:lnTo>
                  <a:lnTo>
                    <a:pt x="942278" y="4013200"/>
                  </a:lnTo>
                  <a:lnTo>
                    <a:pt x="916372" y="4013200"/>
                  </a:lnTo>
                  <a:lnTo>
                    <a:pt x="891502" y="4038600"/>
                  </a:lnTo>
                  <a:close/>
                </a:path>
                <a:path w="1974215" h="5130800">
                  <a:moveTo>
                    <a:pt x="1354327" y="4457700"/>
                  </a:moveTo>
                  <a:lnTo>
                    <a:pt x="1285711" y="4457700"/>
                  </a:lnTo>
                  <a:lnTo>
                    <a:pt x="1475174" y="4267200"/>
                  </a:lnTo>
                  <a:lnTo>
                    <a:pt x="1421897" y="4216400"/>
                  </a:lnTo>
                  <a:lnTo>
                    <a:pt x="1655049" y="3987800"/>
                  </a:lnTo>
                  <a:lnTo>
                    <a:pt x="1681687" y="4013200"/>
                  </a:lnTo>
                  <a:lnTo>
                    <a:pt x="1654940" y="4013200"/>
                  </a:lnTo>
                  <a:lnTo>
                    <a:pt x="1452621" y="4216400"/>
                  </a:lnTo>
                  <a:lnTo>
                    <a:pt x="1539667" y="4305300"/>
                  </a:lnTo>
                  <a:lnTo>
                    <a:pt x="1505897" y="4305300"/>
                  </a:lnTo>
                  <a:lnTo>
                    <a:pt x="1354327" y="4457700"/>
                  </a:lnTo>
                  <a:close/>
                </a:path>
                <a:path w="1974215" h="5130800">
                  <a:moveTo>
                    <a:pt x="642800" y="4292600"/>
                  </a:moveTo>
                  <a:lnTo>
                    <a:pt x="369338" y="4013200"/>
                  </a:lnTo>
                  <a:lnTo>
                    <a:pt x="395976" y="4013200"/>
                  </a:lnTo>
                  <a:lnTo>
                    <a:pt x="422614" y="4038600"/>
                  </a:lnTo>
                  <a:lnTo>
                    <a:pt x="491230" y="4038600"/>
                  </a:lnTo>
                  <a:lnTo>
                    <a:pt x="453338" y="4076700"/>
                  </a:lnTo>
                  <a:lnTo>
                    <a:pt x="642800" y="4254500"/>
                  </a:lnTo>
                  <a:lnTo>
                    <a:pt x="680106" y="4254500"/>
                  </a:lnTo>
                  <a:lnTo>
                    <a:pt x="642800" y="4292600"/>
                  </a:lnTo>
                  <a:close/>
                </a:path>
                <a:path w="1974215" h="5130800">
                  <a:moveTo>
                    <a:pt x="953295" y="4965700"/>
                  </a:moveTo>
                  <a:lnTo>
                    <a:pt x="916372" y="4965700"/>
                  </a:lnTo>
                  <a:lnTo>
                    <a:pt x="1118691" y="4762500"/>
                  </a:lnTo>
                  <a:lnTo>
                    <a:pt x="845119" y="4495800"/>
                  </a:lnTo>
                  <a:lnTo>
                    <a:pt x="1118691" y="4216400"/>
                  </a:lnTo>
                  <a:lnTo>
                    <a:pt x="916372" y="4013200"/>
                  </a:lnTo>
                  <a:lnTo>
                    <a:pt x="942278" y="4013200"/>
                  </a:lnTo>
                  <a:lnTo>
                    <a:pt x="1149524" y="4216400"/>
                  </a:lnTo>
                  <a:lnTo>
                    <a:pt x="1096248" y="4267200"/>
                  </a:lnTo>
                  <a:lnTo>
                    <a:pt x="1134140" y="4305300"/>
                  </a:lnTo>
                  <a:lnTo>
                    <a:pt x="1065415" y="4305300"/>
                  </a:lnTo>
                  <a:lnTo>
                    <a:pt x="875952" y="4495800"/>
                  </a:lnTo>
                  <a:lnTo>
                    <a:pt x="1065415" y="4686300"/>
                  </a:lnTo>
                  <a:lnTo>
                    <a:pt x="1121618" y="4686300"/>
                  </a:lnTo>
                  <a:lnTo>
                    <a:pt x="1096357" y="4711700"/>
                  </a:lnTo>
                  <a:lnTo>
                    <a:pt x="1149633" y="4762500"/>
                  </a:lnTo>
                  <a:lnTo>
                    <a:pt x="953295" y="4965700"/>
                  </a:lnTo>
                  <a:close/>
                </a:path>
                <a:path w="1974215" h="5130800">
                  <a:moveTo>
                    <a:pt x="1928512" y="4292600"/>
                  </a:moveTo>
                  <a:lnTo>
                    <a:pt x="1654940" y="4013200"/>
                  </a:lnTo>
                  <a:lnTo>
                    <a:pt x="1681687" y="4013200"/>
                  </a:lnTo>
                  <a:lnTo>
                    <a:pt x="1708325" y="4038600"/>
                  </a:lnTo>
                  <a:lnTo>
                    <a:pt x="1776941" y="4038600"/>
                  </a:lnTo>
                  <a:lnTo>
                    <a:pt x="1739049" y="4076700"/>
                  </a:lnTo>
                  <a:lnTo>
                    <a:pt x="1928512" y="4254500"/>
                  </a:lnTo>
                  <a:lnTo>
                    <a:pt x="1962497" y="4254500"/>
                  </a:lnTo>
                  <a:lnTo>
                    <a:pt x="1928512" y="4292600"/>
                  </a:lnTo>
                  <a:close/>
                </a:path>
                <a:path w="1974215" h="5130800">
                  <a:moveTo>
                    <a:pt x="1962497" y="4254500"/>
                  </a:moveTo>
                  <a:lnTo>
                    <a:pt x="1928512" y="4254500"/>
                  </a:lnTo>
                  <a:lnTo>
                    <a:pt x="1973825" y="4216400"/>
                  </a:lnTo>
                  <a:lnTo>
                    <a:pt x="1973825" y="4241800"/>
                  </a:lnTo>
                  <a:lnTo>
                    <a:pt x="1962497" y="4254500"/>
                  </a:lnTo>
                  <a:close/>
                </a:path>
                <a:path w="1974215" h="5130800">
                  <a:moveTo>
                    <a:pt x="245182" y="4686300"/>
                  </a:moveTo>
                  <a:lnTo>
                    <a:pt x="220295" y="4686300"/>
                  </a:lnTo>
                  <a:lnTo>
                    <a:pt x="409758" y="4495800"/>
                  </a:lnTo>
                  <a:lnTo>
                    <a:pt x="220295" y="4305300"/>
                  </a:lnTo>
                  <a:lnTo>
                    <a:pt x="254064" y="4305300"/>
                  </a:lnTo>
                  <a:lnTo>
                    <a:pt x="440590" y="4495800"/>
                  </a:lnTo>
                  <a:lnTo>
                    <a:pt x="245182" y="4686300"/>
                  </a:lnTo>
                  <a:close/>
                </a:path>
                <a:path w="1974215" h="5130800">
                  <a:moveTo>
                    <a:pt x="1121618" y="4686300"/>
                  </a:moveTo>
                  <a:lnTo>
                    <a:pt x="1065415" y="4686300"/>
                  </a:lnTo>
                  <a:lnTo>
                    <a:pt x="1254878" y="4495800"/>
                  </a:lnTo>
                  <a:lnTo>
                    <a:pt x="1065415" y="4305300"/>
                  </a:lnTo>
                  <a:lnTo>
                    <a:pt x="1134140" y="4305300"/>
                  </a:lnTo>
                  <a:lnTo>
                    <a:pt x="1285711" y="4457700"/>
                  </a:lnTo>
                  <a:lnTo>
                    <a:pt x="1354327" y="4457700"/>
                  </a:lnTo>
                  <a:lnTo>
                    <a:pt x="1316434" y="4495800"/>
                  </a:lnTo>
                  <a:lnTo>
                    <a:pt x="1341696" y="4521200"/>
                  </a:lnTo>
                  <a:lnTo>
                    <a:pt x="1285820" y="4521200"/>
                  </a:lnTo>
                  <a:lnTo>
                    <a:pt x="1121618" y="4686300"/>
                  </a:lnTo>
                  <a:close/>
                </a:path>
                <a:path w="1974215" h="5130800">
                  <a:moveTo>
                    <a:pt x="1530784" y="4686300"/>
                  </a:moveTo>
                  <a:lnTo>
                    <a:pt x="1505897" y="4686300"/>
                  </a:lnTo>
                  <a:lnTo>
                    <a:pt x="1695360" y="4495800"/>
                  </a:lnTo>
                  <a:lnTo>
                    <a:pt x="1505897" y="4305300"/>
                  </a:lnTo>
                  <a:lnTo>
                    <a:pt x="1539667" y="4305300"/>
                  </a:lnTo>
                  <a:lnTo>
                    <a:pt x="1726193" y="4495800"/>
                  </a:lnTo>
                  <a:lnTo>
                    <a:pt x="1530784" y="4686300"/>
                  </a:lnTo>
                  <a:close/>
                </a:path>
                <a:path w="1974215" h="5130800">
                  <a:moveTo>
                    <a:pt x="1655158" y="5003800"/>
                  </a:moveTo>
                  <a:lnTo>
                    <a:pt x="1422006" y="4762500"/>
                  </a:lnTo>
                  <a:lnTo>
                    <a:pt x="1475283" y="4711700"/>
                  </a:lnTo>
                  <a:lnTo>
                    <a:pt x="1285820" y="4521200"/>
                  </a:lnTo>
                  <a:lnTo>
                    <a:pt x="1341696" y="4521200"/>
                  </a:lnTo>
                  <a:lnTo>
                    <a:pt x="1505897" y="4686300"/>
                  </a:lnTo>
                  <a:lnTo>
                    <a:pt x="1530784" y="4686300"/>
                  </a:lnTo>
                  <a:lnTo>
                    <a:pt x="1452621" y="4762500"/>
                  </a:lnTo>
                  <a:lnTo>
                    <a:pt x="1654940" y="4965700"/>
                  </a:lnTo>
                  <a:lnTo>
                    <a:pt x="1695115" y="4965700"/>
                  </a:lnTo>
                  <a:lnTo>
                    <a:pt x="1655158" y="5003800"/>
                  </a:lnTo>
                  <a:close/>
                </a:path>
                <a:path w="1974215" h="5130800">
                  <a:moveTo>
                    <a:pt x="409295" y="4965700"/>
                  </a:moveTo>
                  <a:lnTo>
                    <a:pt x="369338" y="4965700"/>
                  </a:lnTo>
                  <a:lnTo>
                    <a:pt x="642800" y="4699000"/>
                  </a:lnTo>
                  <a:lnTo>
                    <a:pt x="668855" y="4724400"/>
                  </a:lnTo>
                  <a:lnTo>
                    <a:pt x="642800" y="4724400"/>
                  </a:lnTo>
                  <a:lnTo>
                    <a:pt x="453338" y="4914900"/>
                  </a:lnTo>
                  <a:lnTo>
                    <a:pt x="491230" y="4953000"/>
                  </a:lnTo>
                  <a:lnTo>
                    <a:pt x="422614" y="4953000"/>
                  </a:lnTo>
                  <a:lnTo>
                    <a:pt x="409295" y="4965700"/>
                  </a:lnTo>
                  <a:close/>
                </a:path>
                <a:path w="1974215" h="5130800">
                  <a:moveTo>
                    <a:pt x="1695115" y="4965700"/>
                  </a:moveTo>
                  <a:lnTo>
                    <a:pt x="1654940" y="4965700"/>
                  </a:lnTo>
                  <a:lnTo>
                    <a:pt x="1928512" y="4699000"/>
                  </a:lnTo>
                  <a:lnTo>
                    <a:pt x="1958721" y="4724400"/>
                  </a:lnTo>
                  <a:lnTo>
                    <a:pt x="1928512" y="4724400"/>
                  </a:lnTo>
                  <a:lnTo>
                    <a:pt x="1739049" y="4914900"/>
                  </a:lnTo>
                  <a:lnTo>
                    <a:pt x="1776941" y="4953000"/>
                  </a:lnTo>
                  <a:lnTo>
                    <a:pt x="1708434" y="4953000"/>
                  </a:lnTo>
                  <a:lnTo>
                    <a:pt x="1695115" y="4965700"/>
                  </a:lnTo>
                  <a:close/>
                </a:path>
                <a:path w="1974215" h="5130800">
                  <a:moveTo>
                    <a:pt x="700808" y="5105400"/>
                  </a:moveTo>
                  <a:lnTo>
                    <a:pt x="642800" y="5105400"/>
                  </a:lnTo>
                  <a:lnTo>
                    <a:pt x="832263" y="4914900"/>
                  </a:lnTo>
                  <a:lnTo>
                    <a:pt x="642800" y="4724400"/>
                  </a:lnTo>
                  <a:lnTo>
                    <a:pt x="668855" y="4724400"/>
                  </a:lnTo>
                  <a:lnTo>
                    <a:pt x="903345" y="4953000"/>
                  </a:lnTo>
                  <a:lnTo>
                    <a:pt x="863205" y="4953000"/>
                  </a:lnTo>
                  <a:lnTo>
                    <a:pt x="700808" y="5105400"/>
                  </a:lnTo>
                  <a:close/>
                </a:path>
                <a:path w="1974215" h="5130800">
                  <a:moveTo>
                    <a:pt x="1973825" y="4775200"/>
                  </a:moveTo>
                  <a:lnTo>
                    <a:pt x="1928512" y="4724400"/>
                  </a:lnTo>
                  <a:lnTo>
                    <a:pt x="1958721" y="4724400"/>
                  </a:lnTo>
                  <a:lnTo>
                    <a:pt x="1973825" y="4737100"/>
                  </a:lnTo>
                  <a:lnTo>
                    <a:pt x="1973825" y="4775200"/>
                  </a:lnTo>
                  <a:close/>
                </a:path>
                <a:path w="1974215" h="5130800">
                  <a:moveTo>
                    <a:pt x="673742" y="5130800"/>
                  </a:moveTo>
                  <a:lnTo>
                    <a:pt x="612077" y="5130800"/>
                  </a:lnTo>
                  <a:lnTo>
                    <a:pt x="422614" y="4953000"/>
                  </a:lnTo>
                  <a:lnTo>
                    <a:pt x="491230" y="4953000"/>
                  </a:lnTo>
                  <a:lnTo>
                    <a:pt x="642800" y="5105400"/>
                  </a:lnTo>
                  <a:lnTo>
                    <a:pt x="700808" y="5105400"/>
                  </a:lnTo>
                  <a:lnTo>
                    <a:pt x="673742" y="5130800"/>
                  </a:lnTo>
                  <a:close/>
                </a:path>
                <a:path w="1974215" h="5130800">
                  <a:moveTo>
                    <a:pt x="916481" y="5003800"/>
                  </a:moveTo>
                  <a:lnTo>
                    <a:pt x="863205" y="4953000"/>
                  </a:lnTo>
                  <a:lnTo>
                    <a:pt x="903345" y="4953000"/>
                  </a:lnTo>
                  <a:lnTo>
                    <a:pt x="916372" y="4965700"/>
                  </a:lnTo>
                  <a:lnTo>
                    <a:pt x="953295" y="4965700"/>
                  </a:lnTo>
                  <a:lnTo>
                    <a:pt x="916481" y="5003800"/>
                  </a:lnTo>
                  <a:close/>
                </a:path>
                <a:path w="1974215" h="5130800">
                  <a:moveTo>
                    <a:pt x="1959562" y="5130800"/>
                  </a:moveTo>
                  <a:lnTo>
                    <a:pt x="1897897" y="5130800"/>
                  </a:lnTo>
                  <a:lnTo>
                    <a:pt x="1708434" y="4953000"/>
                  </a:lnTo>
                  <a:lnTo>
                    <a:pt x="1776941" y="4953000"/>
                  </a:lnTo>
                  <a:lnTo>
                    <a:pt x="1928512" y="5105400"/>
                  </a:lnTo>
                  <a:lnTo>
                    <a:pt x="1973825" y="5105400"/>
                  </a:lnTo>
                  <a:lnTo>
                    <a:pt x="1973825" y="5118100"/>
                  </a:lnTo>
                  <a:lnTo>
                    <a:pt x="1959562" y="5130800"/>
                  </a:lnTo>
                  <a:close/>
                </a:path>
                <a:path w="1974215" h="5130800">
                  <a:moveTo>
                    <a:pt x="1973825" y="5105400"/>
                  </a:moveTo>
                  <a:lnTo>
                    <a:pt x="1928512" y="5105400"/>
                  </a:lnTo>
                  <a:lnTo>
                    <a:pt x="1973825" y="5054600"/>
                  </a:lnTo>
                  <a:lnTo>
                    <a:pt x="1973825" y="5105400"/>
                  </a:lnTo>
                  <a:close/>
                </a:path>
              </a:pathLst>
            </a:custGeom>
            <a:solidFill>
              <a:srgbClr val="FAF4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6314173" y="5144044"/>
              <a:ext cx="1974214" cy="5142865"/>
            </a:xfrm>
            <a:custGeom>
              <a:avLst/>
              <a:gdLst/>
              <a:ahLst/>
              <a:cxnLst/>
              <a:rect l="l" t="t" r="r" b="b"/>
              <a:pathLst>
                <a:path w="1974215" h="5142865">
                  <a:moveTo>
                    <a:pt x="1000699" y="987190"/>
                  </a:moveTo>
                  <a:lnTo>
                    <a:pt x="298521" y="987190"/>
                  </a:lnTo>
                  <a:lnTo>
                    <a:pt x="298521" y="284902"/>
                  </a:lnTo>
                  <a:lnTo>
                    <a:pt x="1000699" y="284902"/>
                  </a:lnTo>
                  <a:lnTo>
                    <a:pt x="1000699" y="306692"/>
                  </a:lnTo>
                  <a:lnTo>
                    <a:pt x="320311" y="306692"/>
                  </a:lnTo>
                  <a:lnTo>
                    <a:pt x="320311" y="965291"/>
                  </a:lnTo>
                  <a:lnTo>
                    <a:pt x="1000699" y="965291"/>
                  </a:lnTo>
                  <a:lnTo>
                    <a:pt x="1000699" y="987190"/>
                  </a:lnTo>
                  <a:close/>
                </a:path>
                <a:path w="1974215" h="5142865">
                  <a:moveTo>
                    <a:pt x="1000699" y="965291"/>
                  </a:moveTo>
                  <a:lnTo>
                    <a:pt x="978910" y="965291"/>
                  </a:lnTo>
                  <a:lnTo>
                    <a:pt x="978910" y="306692"/>
                  </a:lnTo>
                  <a:lnTo>
                    <a:pt x="1000699" y="306692"/>
                  </a:lnTo>
                  <a:lnTo>
                    <a:pt x="1000699" y="965291"/>
                  </a:lnTo>
                  <a:close/>
                </a:path>
                <a:path w="1974215" h="5142865">
                  <a:moveTo>
                    <a:pt x="934785" y="921166"/>
                  </a:moveTo>
                  <a:lnTo>
                    <a:pt x="364435" y="921166"/>
                  </a:lnTo>
                  <a:lnTo>
                    <a:pt x="364435" y="350925"/>
                  </a:lnTo>
                  <a:lnTo>
                    <a:pt x="934785" y="350925"/>
                  </a:lnTo>
                  <a:lnTo>
                    <a:pt x="934785" y="372715"/>
                  </a:lnTo>
                  <a:lnTo>
                    <a:pt x="386225" y="372715"/>
                  </a:lnTo>
                  <a:lnTo>
                    <a:pt x="386225" y="899485"/>
                  </a:lnTo>
                  <a:lnTo>
                    <a:pt x="934785" y="899485"/>
                  </a:lnTo>
                  <a:lnTo>
                    <a:pt x="934785" y="921166"/>
                  </a:lnTo>
                  <a:close/>
                </a:path>
                <a:path w="1974215" h="5142865">
                  <a:moveTo>
                    <a:pt x="934785" y="899485"/>
                  </a:moveTo>
                  <a:lnTo>
                    <a:pt x="912995" y="899485"/>
                  </a:lnTo>
                  <a:lnTo>
                    <a:pt x="912995" y="372715"/>
                  </a:lnTo>
                  <a:lnTo>
                    <a:pt x="934785" y="372715"/>
                  </a:lnTo>
                  <a:lnTo>
                    <a:pt x="934785" y="899485"/>
                  </a:lnTo>
                  <a:close/>
                </a:path>
                <a:path w="1974215" h="5142865">
                  <a:moveTo>
                    <a:pt x="761556" y="748046"/>
                  </a:moveTo>
                  <a:lnTo>
                    <a:pt x="537665" y="748046"/>
                  </a:lnTo>
                  <a:lnTo>
                    <a:pt x="537665" y="524155"/>
                  </a:lnTo>
                  <a:lnTo>
                    <a:pt x="761556" y="524155"/>
                  </a:lnTo>
                  <a:lnTo>
                    <a:pt x="761556" y="748046"/>
                  </a:lnTo>
                  <a:close/>
                </a:path>
                <a:path w="1974215" h="5142865">
                  <a:moveTo>
                    <a:pt x="0" y="1444014"/>
                  </a:moveTo>
                  <a:lnTo>
                    <a:pt x="0" y="1127408"/>
                  </a:lnTo>
                  <a:lnTo>
                    <a:pt x="158303" y="1285711"/>
                  </a:lnTo>
                  <a:lnTo>
                    <a:pt x="0" y="1444014"/>
                  </a:lnTo>
                  <a:close/>
                </a:path>
                <a:path w="1974215" h="5142865">
                  <a:moveTo>
                    <a:pt x="1285711" y="158303"/>
                  </a:moveTo>
                  <a:lnTo>
                    <a:pt x="1127408" y="0"/>
                  </a:lnTo>
                  <a:lnTo>
                    <a:pt x="1444014" y="0"/>
                  </a:lnTo>
                  <a:lnTo>
                    <a:pt x="1285711" y="158303"/>
                  </a:lnTo>
                  <a:close/>
                </a:path>
                <a:path w="1974215" h="5142865">
                  <a:moveTo>
                    <a:pt x="0" y="158303"/>
                  </a:moveTo>
                  <a:lnTo>
                    <a:pt x="0" y="0"/>
                  </a:lnTo>
                  <a:lnTo>
                    <a:pt x="158303" y="0"/>
                  </a:lnTo>
                  <a:lnTo>
                    <a:pt x="0" y="158303"/>
                  </a:lnTo>
                  <a:close/>
                </a:path>
                <a:path w="1974215" h="5142865">
                  <a:moveTo>
                    <a:pt x="1973825" y="987190"/>
                  </a:moveTo>
                  <a:lnTo>
                    <a:pt x="1584232" y="987190"/>
                  </a:lnTo>
                  <a:lnTo>
                    <a:pt x="1584232" y="284902"/>
                  </a:lnTo>
                  <a:lnTo>
                    <a:pt x="1973825" y="284902"/>
                  </a:lnTo>
                  <a:lnTo>
                    <a:pt x="1973825" y="306692"/>
                  </a:lnTo>
                  <a:lnTo>
                    <a:pt x="1606022" y="306692"/>
                  </a:lnTo>
                  <a:lnTo>
                    <a:pt x="1606022" y="965291"/>
                  </a:lnTo>
                  <a:lnTo>
                    <a:pt x="1973825" y="965291"/>
                  </a:lnTo>
                  <a:lnTo>
                    <a:pt x="1973825" y="987190"/>
                  </a:lnTo>
                  <a:close/>
                </a:path>
                <a:path w="1974215" h="5142865">
                  <a:moveTo>
                    <a:pt x="1973825" y="921166"/>
                  </a:moveTo>
                  <a:lnTo>
                    <a:pt x="1650146" y="921166"/>
                  </a:lnTo>
                  <a:lnTo>
                    <a:pt x="1650146" y="350925"/>
                  </a:lnTo>
                  <a:lnTo>
                    <a:pt x="1973825" y="350925"/>
                  </a:lnTo>
                  <a:lnTo>
                    <a:pt x="1973825" y="372715"/>
                  </a:lnTo>
                  <a:lnTo>
                    <a:pt x="1671936" y="372715"/>
                  </a:lnTo>
                  <a:lnTo>
                    <a:pt x="1671936" y="899485"/>
                  </a:lnTo>
                  <a:lnTo>
                    <a:pt x="1973825" y="899485"/>
                  </a:lnTo>
                  <a:lnTo>
                    <a:pt x="1973825" y="921166"/>
                  </a:lnTo>
                  <a:close/>
                </a:path>
                <a:path w="1974215" h="5142865">
                  <a:moveTo>
                    <a:pt x="1973825" y="748046"/>
                  </a:moveTo>
                  <a:lnTo>
                    <a:pt x="1823376" y="748046"/>
                  </a:lnTo>
                  <a:lnTo>
                    <a:pt x="1823376" y="524155"/>
                  </a:lnTo>
                  <a:lnTo>
                    <a:pt x="1973825" y="524155"/>
                  </a:lnTo>
                  <a:lnTo>
                    <a:pt x="1973825" y="748046"/>
                  </a:lnTo>
                  <a:close/>
                </a:path>
                <a:path w="1974215" h="5142865">
                  <a:moveTo>
                    <a:pt x="1285711" y="1444014"/>
                  </a:moveTo>
                  <a:lnTo>
                    <a:pt x="1127408" y="1285711"/>
                  </a:lnTo>
                  <a:lnTo>
                    <a:pt x="1285711" y="1127408"/>
                  </a:lnTo>
                  <a:lnTo>
                    <a:pt x="1444014" y="1285711"/>
                  </a:lnTo>
                  <a:lnTo>
                    <a:pt x="1285711" y="1444014"/>
                  </a:lnTo>
                  <a:close/>
                </a:path>
                <a:path w="1974215" h="5142865">
                  <a:moveTo>
                    <a:pt x="1000699" y="2272792"/>
                  </a:moveTo>
                  <a:lnTo>
                    <a:pt x="298521" y="2272792"/>
                  </a:lnTo>
                  <a:lnTo>
                    <a:pt x="298521" y="1570614"/>
                  </a:lnTo>
                  <a:lnTo>
                    <a:pt x="1000699" y="1570614"/>
                  </a:lnTo>
                  <a:lnTo>
                    <a:pt x="1000699" y="1592403"/>
                  </a:lnTo>
                  <a:lnTo>
                    <a:pt x="320311" y="1592403"/>
                  </a:lnTo>
                  <a:lnTo>
                    <a:pt x="320311" y="2251002"/>
                  </a:lnTo>
                  <a:lnTo>
                    <a:pt x="1000699" y="2251002"/>
                  </a:lnTo>
                  <a:lnTo>
                    <a:pt x="1000699" y="2272792"/>
                  </a:lnTo>
                  <a:close/>
                </a:path>
                <a:path w="1974215" h="5142865">
                  <a:moveTo>
                    <a:pt x="1000699" y="2251002"/>
                  </a:moveTo>
                  <a:lnTo>
                    <a:pt x="978910" y="2251002"/>
                  </a:lnTo>
                  <a:lnTo>
                    <a:pt x="978910" y="1592403"/>
                  </a:lnTo>
                  <a:lnTo>
                    <a:pt x="1000699" y="1592403"/>
                  </a:lnTo>
                  <a:lnTo>
                    <a:pt x="1000699" y="2251002"/>
                  </a:lnTo>
                  <a:close/>
                </a:path>
                <a:path w="1974215" h="5142865">
                  <a:moveTo>
                    <a:pt x="934785" y="2206878"/>
                  </a:moveTo>
                  <a:lnTo>
                    <a:pt x="364435" y="2206878"/>
                  </a:lnTo>
                  <a:lnTo>
                    <a:pt x="364435" y="1636528"/>
                  </a:lnTo>
                  <a:lnTo>
                    <a:pt x="934785" y="1636528"/>
                  </a:lnTo>
                  <a:lnTo>
                    <a:pt x="934785" y="1658318"/>
                  </a:lnTo>
                  <a:lnTo>
                    <a:pt x="386225" y="1658318"/>
                  </a:lnTo>
                  <a:lnTo>
                    <a:pt x="386225" y="2185088"/>
                  </a:lnTo>
                  <a:lnTo>
                    <a:pt x="934785" y="2185088"/>
                  </a:lnTo>
                  <a:lnTo>
                    <a:pt x="934785" y="2206878"/>
                  </a:lnTo>
                  <a:close/>
                </a:path>
                <a:path w="1974215" h="5142865">
                  <a:moveTo>
                    <a:pt x="934785" y="2185088"/>
                  </a:moveTo>
                  <a:lnTo>
                    <a:pt x="912995" y="2185088"/>
                  </a:lnTo>
                  <a:lnTo>
                    <a:pt x="912995" y="1658318"/>
                  </a:lnTo>
                  <a:lnTo>
                    <a:pt x="934785" y="1658318"/>
                  </a:lnTo>
                  <a:lnTo>
                    <a:pt x="934785" y="2185088"/>
                  </a:lnTo>
                  <a:close/>
                </a:path>
                <a:path w="1974215" h="5142865">
                  <a:moveTo>
                    <a:pt x="761556" y="2033648"/>
                  </a:moveTo>
                  <a:lnTo>
                    <a:pt x="537665" y="2033648"/>
                  </a:lnTo>
                  <a:lnTo>
                    <a:pt x="537665" y="1809757"/>
                  </a:lnTo>
                  <a:lnTo>
                    <a:pt x="761556" y="1809757"/>
                  </a:lnTo>
                  <a:lnTo>
                    <a:pt x="761556" y="2033648"/>
                  </a:lnTo>
                  <a:close/>
                </a:path>
                <a:path w="1974215" h="5142865">
                  <a:moveTo>
                    <a:pt x="0" y="2729617"/>
                  </a:moveTo>
                  <a:lnTo>
                    <a:pt x="0" y="2413010"/>
                  </a:lnTo>
                  <a:lnTo>
                    <a:pt x="158303" y="2571313"/>
                  </a:lnTo>
                  <a:lnTo>
                    <a:pt x="0" y="2729617"/>
                  </a:lnTo>
                  <a:close/>
                </a:path>
                <a:path w="1974215" h="5142865">
                  <a:moveTo>
                    <a:pt x="1973825" y="2272792"/>
                  </a:moveTo>
                  <a:lnTo>
                    <a:pt x="1584232" y="2272792"/>
                  </a:lnTo>
                  <a:lnTo>
                    <a:pt x="1584232" y="1570614"/>
                  </a:lnTo>
                  <a:lnTo>
                    <a:pt x="1973825" y="1570614"/>
                  </a:lnTo>
                  <a:lnTo>
                    <a:pt x="1973825" y="1592403"/>
                  </a:lnTo>
                  <a:lnTo>
                    <a:pt x="1606022" y="1592403"/>
                  </a:lnTo>
                  <a:lnTo>
                    <a:pt x="1606022" y="2251002"/>
                  </a:lnTo>
                  <a:lnTo>
                    <a:pt x="1973825" y="2251002"/>
                  </a:lnTo>
                  <a:lnTo>
                    <a:pt x="1973825" y="2272792"/>
                  </a:lnTo>
                  <a:close/>
                </a:path>
                <a:path w="1974215" h="5142865">
                  <a:moveTo>
                    <a:pt x="1973825" y="2206878"/>
                  </a:moveTo>
                  <a:lnTo>
                    <a:pt x="1650146" y="2206878"/>
                  </a:lnTo>
                  <a:lnTo>
                    <a:pt x="1650146" y="1636528"/>
                  </a:lnTo>
                  <a:lnTo>
                    <a:pt x="1973825" y="1636528"/>
                  </a:lnTo>
                  <a:lnTo>
                    <a:pt x="1973825" y="1658318"/>
                  </a:lnTo>
                  <a:lnTo>
                    <a:pt x="1671936" y="1658318"/>
                  </a:lnTo>
                  <a:lnTo>
                    <a:pt x="1671936" y="2185088"/>
                  </a:lnTo>
                  <a:lnTo>
                    <a:pt x="1973825" y="2185088"/>
                  </a:lnTo>
                  <a:lnTo>
                    <a:pt x="1973825" y="2206878"/>
                  </a:lnTo>
                  <a:close/>
                </a:path>
                <a:path w="1974215" h="5142865">
                  <a:moveTo>
                    <a:pt x="1973825" y="2033648"/>
                  </a:moveTo>
                  <a:lnTo>
                    <a:pt x="1823376" y="2033648"/>
                  </a:lnTo>
                  <a:lnTo>
                    <a:pt x="1823376" y="1809757"/>
                  </a:lnTo>
                  <a:lnTo>
                    <a:pt x="1973825" y="1809757"/>
                  </a:lnTo>
                  <a:lnTo>
                    <a:pt x="1973825" y="2033648"/>
                  </a:lnTo>
                  <a:close/>
                </a:path>
                <a:path w="1974215" h="5142865">
                  <a:moveTo>
                    <a:pt x="1285711" y="2729617"/>
                  </a:moveTo>
                  <a:lnTo>
                    <a:pt x="1127408" y="2571313"/>
                  </a:lnTo>
                  <a:lnTo>
                    <a:pt x="1285711" y="2413010"/>
                  </a:lnTo>
                  <a:lnTo>
                    <a:pt x="1444014" y="2571313"/>
                  </a:lnTo>
                  <a:lnTo>
                    <a:pt x="1285711" y="2729617"/>
                  </a:lnTo>
                  <a:close/>
                </a:path>
                <a:path w="1974215" h="5142865">
                  <a:moveTo>
                    <a:pt x="1000699" y="3558504"/>
                  </a:moveTo>
                  <a:lnTo>
                    <a:pt x="298521" y="3558504"/>
                  </a:lnTo>
                  <a:lnTo>
                    <a:pt x="298521" y="2856325"/>
                  </a:lnTo>
                  <a:lnTo>
                    <a:pt x="1000699" y="2856325"/>
                  </a:lnTo>
                  <a:lnTo>
                    <a:pt x="1000699" y="2878115"/>
                  </a:lnTo>
                  <a:lnTo>
                    <a:pt x="320311" y="2878115"/>
                  </a:lnTo>
                  <a:lnTo>
                    <a:pt x="320311" y="3536714"/>
                  </a:lnTo>
                  <a:lnTo>
                    <a:pt x="1000699" y="3536714"/>
                  </a:lnTo>
                  <a:lnTo>
                    <a:pt x="1000699" y="3558504"/>
                  </a:lnTo>
                  <a:close/>
                </a:path>
                <a:path w="1974215" h="5142865">
                  <a:moveTo>
                    <a:pt x="1000699" y="3536714"/>
                  </a:moveTo>
                  <a:lnTo>
                    <a:pt x="978910" y="3536714"/>
                  </a:lnTo>
                  <a:lnTo>
                    <a:pt x="978910" y="2878115"/>
                  </a:lnTo>
                  <a:lnTo>
                    <a:pt x="1000699" y="2878115"/>
                  </a:lnTo>
                  <a:lnTo>
                    <a:pt x="1000699" y="3536714"/>
                  </a:lnTo>
                  <a:close/>
                </a:path>
                <a:path w="1974215" h="5142865">
                  <a:moveTo>
                    <a:pt x="934785" y="3492480"/>
                  </a:moveTo>
                  <a:lnTo>
                    <a:pt x="364435" y="3492480"/>
                  </a:lnTo>
                  <a:lnTo>
                    <a:pt x="364435" y="2922130"/>
                  </a:lnTo>
                  <a:lnTo>
                    <a:pt x="934785" y="2922130"/>
                  </a:lnTo>
                  <a:lnTo>
                    <a:pt x="934785" y="2944029"/>
                  </a:lnTo>
                  <a:lnTo>
                    <a:pt x="386225" y="2944029"/>
                  </a:lnTo>
                  <a:lnTo>
                    <a:pt x="386225" y="3470800"/>
                  </a:lnTo>
                  <a:lnTo>
                    <a:pt x="934785" y="3470800"/>
                  </a:lnTo>
                  <a:lnTo>
                    <a:pt x="934785" y="3492480"/>
                  </a:lnTo>
                  <a:close/>
                </a:path>
                <a:path w="1974215" h="5142865">
                  <a:moveTo>
                    <a:pt x="934785" y="3470800"/>
                  </a:moveTo>
                  <a:lnTo>
                    <a:pt x="912995" y="3470800"/>
                  </a:lnTo>
                  <a:lnTo>
                    <a:pt x="912995" y="2944029"/>
                  </a:lnTo>
                  <a:lnTo>
                    <a:pt x="934785" y="2944029"/>
                  </a:lnTo>
                  <a:lnTo>
                    <a:pt x="934785" y="3470800"/>
                  </a:lnTo>
                  <a:close/>
                </a:path>
                <a:path w="1974215" h="5142865">
                  <a:moveTo>
                    <a:pt x="761556" y="3319360"/>
                  </a:moveTo>
                  <a:lnTo>
                    <a:pt x="537665" y="3319360"/>
                  </a:lnTo>
                  <a:lnTo>
                    <a:pt x="537665" y="3095469"/>
                  </a:lnTo>
                  <a:lnTo>
                    <a:pt x="761556" y="3095469"/>
                  </a:lnTo>
                  <a:lnTo>
                    <a:pt x="761556" y="3319360"/>
                  </a:lnTo>
                  <a:close/>
                </a:path>
                <a:path w="1974215" h="5142865">
                  <a:moveTo>
                    <a:pt x="0" y="4015328"/>
                  </a:moveTo>
                  <a:lnTo>
                    <a:pt x="0" y="3698721"/>
                  </a:lnTo>
                  <a:lnTo>
                    <a:pt x="158303" y="3857025"/>
                  </a:lnTo>
                  <a:lnTo>
                    <a:pt x="0" y="4015328"/>
                  </a:lnTo>
                  <a:close/>
                </a:path>
                <a:path w="1974215" h="5142865">
                  <a:moveTo>
                    <a:pt x="1973825" y="3558504"/>
                  </a:moveTo>
                  <a:lnTo>
                    <a:pt x="1584232" y="3558504"/>
                  </a:lnTo>
                  <a:lnTo>
                    <a:pt x="1584232" y="2856325"/>
                  </a:lnTo>
                  <a:lnTo>
                    <a:pt x="1973825" y="2856325"/>
                  </a:lnTo>
                  <a:lnTo>
                    <a:pt x="1973825" y="2878115"/>
                  </a:lnTo>
                  <a:lnTo>
                    <a:pt x="1606022" y="2878115"/>
                  </a:lnTo>
                  <a:lnTo>
                    <a:pt x="1606022" y="3536714"/>
                  </a:lnTo>
                  <a:lnTo>
                    <a:pt x="1973825" y="3536714"/>
                  </a:lnTo>
                  <a:lnTo>
                    <a:pt x="1973825" y="3558504"/>
                  </a:lnTo>
                  <a:close/>
                </a:path>
                <a:path w="1974215" h="5142865">
                  <a:moveTo>
                    <a:pt x="1973825" y="3492480"/>
                  </a:moveTo>
                  <a:lnTo>
                    <a:pt x="1650146" y="3492480"/>
                  </a:lnTo>
                  <a:lnTo>
                    <a:pt x="1650146" y="2922130"/>
                  </a:lnTo>
                  <a:lnTo>
                    <a:pt x="1973825" y="2922130"/>
                  </a:lnTo>
                  <a:lnTo>
                    <a:pt x="1973825" y="2944029"/>
                  </a:lnTo>
                  <a:lnTo>
                    <a:pt x="1671936" y="2944029"/>
                  </a:lnTo>
                  <a:lnTo>
                    <a:pt x="1671936" y="3470800"/>
                  </a:lnTo>
                  <a:lnTo>
                    <a:pt x="1973825" y="3470800"/>
                  </a:lnTo>
                  <a:lnTo>
                    <a:pt x="1973825" y="3492480"/>
                  </a:lnTo>
                  <a:close/>
                </a:path>
                <a:path w="1974215" h="5142865">
                  <a:moveTo>
                    <a:pt x="1973825" y="3319360"/>
                  </a:moveTo>
                  <a:lnTo>
                    <a:pt x="1823376" y="3319360"/>
                  </a:lnTo>
                  <a:lnTo>
                    <a:pt x="1823376" y="3095469"/>
                  </a:lnTo>
                  <a:lnTo>
                    <a:pt x="1973825" y="3095469"/>
                  </a:lnTo>
                  <a:lnTo>
                    <a:pt x="1973825" y="3319360"/>
                  </a:lnTo>
                  <a:close/>
                </a:path>
                <a:path w="1974215" h="5142865">
                  <a:moveTo>
                    <a:pt x="1285711" y="4015328"/>
                  </a:moveTo>
                  <a:lnTo>
                    <a:pt x="1127408" y="3857025"/>
                  </a:lnTo>
                  <a:lnTo>
                    <a:pt x="1285711" y="3698721"/>
                  </a:lnTo>
                  <a:lnTo>
                    <a:pt x="1444014" y="3857025"/>
                  </a:lnTo>
                  <a:lnTo>
                    <a:pt x="1285711" y="4015328"/>
                  </a:lnTo>
                  <a:close/>
                </a:path>
                <a:path w="1974215" h="5142865">
                  <a:moveTo>
                    <a:pt x="1000699" y="4844106"/>
                  </a:moveTo>
                  <a:lnTo>
                    <a:pt x="298521" y="4844106"/>
                  </a:lnTo>
                  <a:lnTo>
                    <a:pt x="298521" y="4141927"/>
                  </a:lnTo>
                  <a:lnTo>
                    <a:pt x="1000699" y="4141927"/>
                  </a:lnTo>
                  <a:lnTo>
                    <a:pt x="1000699" y="4163718"/>
                  </a:lnTo>
                  <a:lnTo>
                    <a:pt x="320311" y="4163718"/>
                  </a:lnTo>
                  <a:lnTo>
                    <a:pt x="320311" y="4822317"/>
                  </a:lnTo>
                  <a:lnTo>
                    <a:pt x="1000699" y="4822317"/>
                  </a:lnTo>
                  <a:lnTo>
                    <a:pt x="1000699" y="4844106"/>
                  </a:lnTo>
                  <a:close/>
                </a:path>
                <a:path w="1974215" h="5142865">
                  <a:moveTo>
                    <a:pt x="1000699" y="4822317"/>
                  </a:moveTo>
                  <a:lnTo>
                    <a:pt x="978910" y="4822317"/>
                  </a:lnTo>
                  <a:lnTo>
                    <a:pt x="978910" y="4163718"/>
                  </a:lnTo>
                  <a:lnTo>
                    <a:pt x="1000699" y="4163718"/>
                  </a:lnTo>
                  <a:lnTo>
                    <a:pt x="1000699" y="4822317"/>
                  </a:lnTo>
                  <a:close/>
                </a:path>
                <a:path w="1974215" h="5142865">
                  <a:moveTo>
                    <a:pt x="934785" y="4778192"/>
                  </a:moveTo>
                  <a:lnTo>
                    <a:pt x="364435" y="4778192"/>
                  </a:lnTo>
                  <a:lnTo>
                    <a:pt x="364435" y="4207842"/>
                  </a:lnTo>
                  <a:lnTo>
                    <a:pt x="934785" y="4207842"/>
                  </a:lnTo>
                  <a:lnTo>
                    <a:pt x="934785" y="4229632"/>
                  </a:lnTo>
                  <a:lnTo>
                    <a:pt x="386225" y="4229632"/>
                  </a:lnTo>
                  <a:lnTo>
                    <a:pt x="386225" y="4756402"/>
                  </a:lnTo>
                  <a:lnTo>
                    <a:pt x="934785" y="4756402"/>
                  </a:lnTo>
                  <a:lnTo>
                    <a:pt x="934785" y="4778192"/>
                  </a:lnTo>
                  <a:close/>
                </a:path>
                <a:path w="1974215" h="5142865">
                  <a:moveTo>
                    <a:pt x="934785" y="4756402"/>
                  </a:moveTo>
                  <a:lnTo>
                    <a:pt x="912995" y="4756402"/>
                  </a:lnTo>
                  <a:lnTo>
                    <a:pt x="912995" y="4229632"/>
                  </a:lnTo>
                  <a:lnTo>
                    <a:pt x="934785" y="4229632"/>
                  </a:lnTo>
                  <a:lnTo>
                    <a:pt x="934785" y="4756402"/>
                  </a:lnTo>
                  <a:close/>
                </a:path>
                <a:path w="1974215" h="5142865">
                  <a:moveTo>
                    <a:pt x="761556" y="4604962"/>
                  </a:moveTo>
                  <a:lnTo>
                    <a:pt x="537665" y="4604962"/>
                  </a:lnTo>
                  <a:lnTo>
                    <a:pt x="537665" y="4381071"/>
                  </a:lnTo>
                  <a:lnTo>
                    <a:pt x="761556" y="4381071"/>
                  </a:lnTo>
                  <a:lnTo>
                    <a:pt x="761556" y="4604962"/>
                  </a:lnTo>
                  <a:close/>
                </a:path>
                <a:path w="1974215" h="5142865">
                  <a:moveTo>
                    <a:pt x="158303" y="5142627"/>
                  </a:moveTo>
                  <a:lnTo>
                    <a:pt x="0" y="5142627"/>
                  </a:lnTo>
                  <a:lnTo>
                    <a:pt x="0" y="4984324"/>
                  </a:lnTo>
                  <a:lnTo>
                    <a:pt x="158303" y="5142627"/>
                  </a:lnTo>
                  <a:close/>
                </a:path>
                <a:path w="1974215" h="5142865">
                  <a:moveTo>
                    <a:pt x="1973825" y="4844106"/>
                  </a:moveTo>
                  <a:lnTo>
                    <a:pt x="1584232" y="4844106"/>
                  </a:lnTo>
                  <a:lnTo>
                    <a:pt x="1584232" y="4141927"/>
                  </a:lnTo>
                  <a:lnTo>
                    <a:pt x="1973825" y="4141927"/>
                  </a:lnTo>
                  <a:lnTo>
                    <a:pt x="1973825" y="4163718"/>
                  </a:lnTo>
                  <a:lnTo>
                    <a:pt x="1606022" y="4163718"/>
                  </a:lnTo>
                  <a:lnTo>
                    <a:pt x="1606022" y="4822317"/>
                  </a:lnTo>
                  <a:lnTo>
                    <a:pt x="1973825" y="4822317"/>
                  </a:lnTo>
                  <a:lnTo>
                    <a:pt x="1973825" y="4844106"/>
                  </a:lnTo>
                  <a:close/>
                </a:path>
                <a:path w="1974215" h="5142865">
                  <a:moveTo>
                    <a:pt x="1973825" y="4778192"/>
                  </a:moveTo>
                  <a:lnTo>
                    <a:pt x="1650146" y="4778192"/>
                  </a:lnTo>
                  <a:lnTo>
                    <a:pt x="1650146" y="4207842"/>
                  </a:lnTo>
                  <a:lnTo>
                    <a:pt x="1973825" y="4207842"/>
                  </a:lnTo>
                  <a:lnTo>
                    <a:pt x="1973825" y="4229632"/>
                  </a:lnTo>
                  <a:lnTo>
                    <a:pt x="1671936" y="4229632"/>
                  </a:lnTo>
                  <a:lnTo>
                    <a:pt x="1671936" y="4756402"/>
                  </a:lnTo>
                  <a:lnTo>
                    <a:pt x="1973825" y="4756402"/>
                  </a:lnTo>
                  <a:lnTo>
                    <a:pt x="1973825" y="4778192"/>
                  </a:lnTo>
                  <a:close/>
                </a:path>
                <a:path w="1974215" h="5142865">
                  <a:moveTo>
                    <a:pt x="1973825" y="4604962"/>
                  </a:moveTo>
                  <a:lnTo>
                    <a:pt x="1823376" y="4604962"/>
                  </a:lnTo>
                  <a:lnTo>
                    <a:pt x="1823376" y="4381071"/>
                  </a:lnTo>
                  <a:lnTo>
                    <a:pt x="1973825" y="4381071"/>
                  </a:lnTo>
                  <a:lnTo>
                    <a:pt x="1973825" y="4604962"/>
                  </a:lnTo>
                  <a:close/>
                </a:path>
                <a:path w="1974215" h="5142865">
                  <a:moveTo>
                    <a:pt x="1444014" y="5142627"/>
                  </a:moveTo>
                  <a:lnTo>
                    <a:pt x="1127408" y="5142627"/>
                  </a:lnTo>
                  <a:lnTo>
                    <a:pt x="1285711" y="4984324"/>
                  </a:lnTo>
                  <a:lnTo>
                    <a:pt x="1444014" y="5142627"/>
                  </a:lnTo>
                  <a:close/>
                </a:path>
              </a:pathLst>
            </a:custGeom>
            <a:solidFill>
              <a:srgbClr val="B94A2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6314173" y="5144044"/>
              <a:ext cx="1974214" cy="5130800"/>
            </a:xfrm>
            <a:custGeom>
              <a:avLst/>
              <a:gdLst/>
              <a:ahLst/>
              <a:cxnLst/>
              <a:rect l="l" t="t" r="r" b="b"/>
              <a:pathLst>
                <a:path w="1974215" h="5130800">
                  <a:moveTo>
                    <a:pt x="491317" y="177800"/>
                  </a:moveTo>
                  <a:lnTo>
                    <a:pt x="422614" y="177800"/>
                  </a:lnTo>
                  <a:lnTo>
                    <a:pt x="611968" y="0"/>
                  </a:lnTo>
                  <a:lnTo>
                    <a:pt x="673633" y="0"/>
                  </a:lnTo>
                  <a:lnTo>
                    <a:pt x="700684" y="25400"/>
                  </a:lnTo>
                  <a:lnTo>
                    <a:pt x="642800" y="25400"/>
                  </a:lnTo>
                  <a:lnTo>
                    <a:pt x="491317" y="177800"/>
                  </a:lnTo>
                  <a:close/>
                </a:path>
                <a:path w="1974215" h="5130800">
                  <a:moveTo>
                    <a:pt x="1776941" y="177800"/>
                  </a:moveTo>
                  <a:lnTo>
                    <a:pt x="1708216" y="177800"/>
                  </a:lnTo>
                  <a:lnTo>
                    <a:pt x="1897679" y="0"/>
                  </a:lnTo>
                  <a:lnTo>
                    <a:pt x="1959345" y="0"/>
                  </a:lnTo>
                  <a:lnTo>
                    <a:pt x="1973825" y="12700"/>
                  </a:lnTo>
                  <a:lnTo>
                    <a:pt x="1973825" y="25400"/>
                  </a:lnTo>
                  <a:lnTo>
                    <a:pt x="1928512" y="25400"/>
                  </a:lnTo>
                  <a:lnTo>
                    <a:pt x="1776941" y="177800"/>
                  </a:lnTo>
                  <a:close/>
                </a:path>
                <a:path w="1974215" h="5130800">
                  <a:moveTo>
                    <a:pt x="668855" y="406400"/>
                  </a:moveTo>
                  <a:lnTo>
                    <a:pt x="642800" y="406400"/>
                  </a:lnTo>
                  <a:lnTo>
                    <a:pt x="832263" y="215900"/>
                  </a:lnTo>
                  <a:lnTo>
                    <a:pt x="642800" y="25400"/>
                  </a:lnTo>
                  <a:lnTo>
                    <a:pt x="700684" y="25400"/>
                  </a:lnTo>
                  <a:lnTo>
                    <a:pt x="862987" y="177800"/>
                  </a:lnTo>
                  <a:lnTo>
                    <a:pt x="903345" y="177800"/>
                  </a:lnTo>
                  <a:lnTo>
                    <a:pt x="668855" y="406400"/>
                  </a:lnTo>
                  <a:close/>
                </a:path>
                <a:path w="1974215" h="5130800">
                  <a:moveTo>
                    <a:pt x="1973825" y="63500"/>
                  </a:moveTo>
                  <a:lnTo>
                    <a:pt x="1928512" y="25400"/>
                  </a:lnTo>
                  <a:lnTo>
                    <a:pt x="1973825" y="25400"/>
                  </a:lnTo>
                  <a:lnTo>
                    <a:pt x="1973825" y="63500"/>
                  </a:lnTo>
                  <a:close/>
                </a:path>
                <a:path w="1974215" h="5130800">
                  <a:moveTo>
                    <a:pt x="369338" y="1143000"/>
                  </a:moveTo>
                  <a:lnTo>
                    <a:pt x="136186" y="914400"/>
                  </a:lnTo>
                  <a:lnTo>
                    <a:pt x="189462" y="850900"/>
                  </a:lnTo>
                  <a:lnTo>
                    <a:pt x="0" y="673100"/>
                  </a:lnTo>
                  <a:lnTo>
                    <a:pt x="0" y="609600"/>
                  </a:lnTo>
                  <a:lnTo>
                    <a:pt x="189462" y="419100"/>
                  </a:lnTo>
                  <a:lnTo>
                    <a:pt x="136186" y="368300"/>
                  </a:lnTo>
                  <a:lnTo>
                    <a:pt x="369338" y="127000"/>
                  </a:lnTo>
                  <a:lnTo>
                    <a:pt x="409295" y="165100"/>
                  </a:lnTo>
                  <a:lnTo>
                    <a:pt x="369338" y="165100"/>
                  </a:lnTo>
                  <a:lnTo>
                    <a:pt x="166910" y="368300"/>
                  </a:lnTo>
                  <a:lnTo>
                    <a:pt x="245073" y="444500"/>
                  </a:lnTo>
                  <a:lnTo>
                    <a:pt x="220295" y="444500"/>
                  </a:lnTo>
                  <a:lnTo>
                    <a:pt x="30832" y="635000"/>
                  </a:lnTo>
                  <a:lnTo>
                    <a:pt x="220295" y="825500"/>
                  </a:lnTo>
                  <a:lnTo>
                    <a:pt x="253955" y="825500"/>
                  </a:lnTo>
                  <a:lnTo>
                    <a:pt x="166910" y="914400"/>
                  </a:lnTo>
                  <a:lnTo>
                    <a:pt x="369338" y="1117600"/>
                  </a:lnTo>
                  <a:lnTo>
                    <a:pt x="395976" y="1117600"/>
                  </a:lnTo>
                  <a:lnTo>
                    <a:pt x="369338" y="1143000"/>
                  </a:lnTo>
                  <a:close/>
                </a:path>
                <a:path w="1974215" h="5130800">
                  <a:moveTo>
                    <a:pt x="903345" y="177800"/>
                  </a:moveTo>
                  <a:lnTo>
                    <a:pt x="862987" y="177800"/>
                  </a:lnTo>
                  <a:lnTo>
                    <a:pt x="916263" y="127000"/>
                  </a:lnTo>
                  <a:lnTo>
                    <a:pt x="953077" y="165100"/>
                  </a:lnTo>
                  <a:lnTo>
                    <a:pt x="916372" y="165100"/>
                  </a:lnTo>
                  <a:lnTo>
                    <a:pt x="903345" y="177800"/>
                  </a:lnTo>
                  <a:close/>
                </a:path>
                <a:path w="1974215" h="5130800">
                  <a:moveTo>
                    <a:pt x="1341696" y="609600"/>
                  </a:moveTo>
                  <a:lnTo>
                    <a:pt x="1285602" y="609600"/>
                  </a:lnTo>
                  <a:lnTo>
                    <a:pt x="1475065" y="419100"/>
                  </a:lnTo>
                  <a:lnTo>
                    <a:pt x="1421788" y="368300"/>
                  </a:lnTo>
                  <a:lnTo>
                    <a:pt x="1654940" y="127000"/>
                  </a:lnTo>
                  <a:lnTo>
                    <a:pt x="1694897" y="165100"/>
                  </a:lnTo>
                  <a:lnTo>
                    <a:pt x="1654940" y="165100"/>
                  </a:lnTo>
                  <a:lnTo>
                    <a:pt x="1452621" y="368300"/>
                  </a:lnTo>
                  <a:lnTo>
                    <a:pt x="1530784" y="444500"/>
                  </a:lnTo>
                  <a:lnTo>
                    <a:pt x="1505897" y="444500"/>
                  </a:lnTo>
                  <a:lnTo>
                    <a:pt x="1341696" y="609600"/>
                  </a:lnTo>
                  <a:close/>
                </a:path>
                <a:path w="1974215" h="5130800">
                  <a:moveTo>
                    <a:pt x="642800" y="431800"/>
                  </a:moveTo>
                  <a:lnTo>
                    <a:pt x="369338" y="165100"/>
                  </a:lnTo>
                  <a:lnTo>
                    <a:pt x="409295" y="165100"/>
                  </a:lnTo>
                  <a:lnTo>
                    <a:pt x="422614" y="177800"/>
                  </a:lnTo>
                  <a:lnTo>
                    <a:pt x="491317" y="177800"/>
                  </a:lnTo>
                  <a:lnTo>
                    <a:pt x="453446" y="215900"/>
                  </a:lnTo>
                  <a:lnTo>
                    <a:pt x="642800" y="406400"/>
                  </a:lnTo>
                  <a:lnTo>
                    <a:pt x="668855" y="406400"/>
                  </a:lnTo>
                  <a:lnTo>
                    <a:pt x="642800" y="431800"/>
                  </a:lnTo>
                  <a:close/>
                </a:path>
                <a:path w="1974215" h="5130800">
                  <a:moveTo>
                    <a:pt x="942278" y="1117600"/>
                  </a:moveTo>
                  <a:lnTo>
                    <a:pt x="916481" y="1117600"/>
                  </a:lnTo>
                  <a:lnTo>
                    <a:pt x="1118800" y="914400"/>
                  </a:lnTo>
                  <a:lnTo>
                    <a:pt x="845228" y="635000"/>
                  </a:lnTo>
                  <a:lnTo>
                    <a:pt x="1118691" y="368300"/>
                  </a:lnTo>
                  <a:lnTo>
                    <a:pt x="916372" y="165100"/>
                  </a:lnTo>
                  <a:lnTo>
                    <a:pt x="953077" y="165100"/>
                  </a:lnTo>
                  <a:lnTo>
                    <a:pt x="1149415" y="368300"/>
                  </a:lnTo>
                  <a:lnTo>
                    <a:pt x="1096139" y="419100"/>
                  </a:lnTo>
                  <a:lnTo>
                    <a:pt x="1121400" y="444500"/>
                  </a:lnTo>
                  <a:lnTo>
                    <a:pt x="1065415" y="444500"/>
                  </a:lnTo>
                  <a:lnTo>
                    <a:pt x="875952" y="635000"/>
                  </a:lnTo>
                  <a:lnTo>
                    <a:pt x="1065415" y="825500"/>
                  </a:lnTo>
                  <a:lnTo>
                    <a:pt x="1123314" y="825500"/>
                  </a:lnTo>
                  <a:lnTo>
                    <a:pt x="1096248" y="850900"/>
                  </a:lnTo>
                  <a:lnTo>
                    <a:pt x="1149524" y="914400"/>
                  </a:lnTo>
                  <a:lnTo>
                    <a:pt x="942278" y="1117600"/>
                  </a:lnTo>
                  <a:close/>
                </a:path>
                <a:path w="1974215" h="5130800">
                  <a:moveTo>
                    <a:pt x="1928512" y="431800"/>
                  </a:moveTo>
                  <a:lnTo>
                    <a:pt x="1654940" y="165100"/>
                  </a:lnTo>
                  <a:lnTo>
                    <a:pt x="1694897" y="165100"/>
                  </a:lnTo>
                  <a:lnTo>
                    <a:pt x="1708216" y="177800"/>
                  </a:lnTo>
                  <a:lnTo>
                    <a:pt x="1776941" y="177800"/>
                  </a:lnTo>
                  <a:lnTo>
                    <a:pt x="1739049" y="215900"/>
                  </a:lnTo>
                  <a:lnTo>
                    <a:pt x="1928512" y="406400"/>
                  </a:lnTo>
                  <a:lnTo>
                    <a:pt x="1958721" y="406400"/>
                  </a:lnTo>
                  <a:lnTo>
                    <a:pt x="1928512" y="431800"/>
                  </a:lnTo>
                  <a:close/>
                </a:path>
                <a:path w="1974215" h="5130800">
                  <a:moveTo>
                    <a:pt x="1958721" y="406400"/>
                  </a:moveTo>
                  <a:lnTo>
                    <a:pt x="1928512" y="406400"/>
                  </a:lnTo>
                  <a:lnTo>
                    <a:pt x="1973825" y="355600"/>
                  </a:lnTo>
                  <a:lnTo>
                    <a:pt x="1973825" y="393700"/>
                  </a:lnTo>
                  <a:lnTo>
                    <a:pt x="1958721" y="406400"/>
                  </a:lnTo>
                  <a:close/>
                </a:path>
                <a:path w="1974215" h="5130800">
                  <a:moveTo>
                    <a:pt x="253955" y="825500"/>
                  </a:moveTo>
                  <a:lnTo>
                    <a:pt x="220295" y="825500"/>
                  </a:lnTo>
                  <a:lnTo>
                    <a:pt x="409649" y="635000"/>
                  </a:lnTo>
                  <a:lnTo>
                    <a:pt x="220295" y="444500"/>
                  </a:lnTo>
                  <a:lnTo>
                    <a:pt x="245073" y="444500"/>
                  </a:lnTo>
                  <a:lnTo>
                    <a:pt x="440481" y="635000"/>
                  </a:lnTo>
                  <a:lnTo>
                    <a:pt x="253955" y="825500"/>
                  </a:lnTo>
                  <a:close/>
                </a:path>
                <a:path w="1974215" h="5130800">
                  <a:moveTo>
                    <a:pt x="1123314" y="825500"/>
                  </a:moveTo>
                  <a:lnTo>
                    <a:pt x="1065415" y="825500"/>
                  </a:lnTo>
                  <a:lnTo>
                    <a:pt x="1254878" y="635000"/>
                  </a:lnTo>
                  <a:lnTo>
                    <a:pt x="1065415" y="444500"/>
                  </a:lnTo>
                  <a:lnTo>
                    <a:pt x="1121400" y="444500"/>
                  </a:lnTo>
                  <a:lnTo>
                    <a:pt x="1285602" y="609600"/>
                  </a:lnTo>
                  <a:lnTo>
                    <a:pt x="1341696" y="609600"/>
                  </a:lnTo>
                  <a:lnTo>
                    <a:pt x="1316434" y="635000"/>
                  </a:lnTo>
                  <a:lnTo>
                    <a:pt x="1354327" y="673100"/>
                  </a:lnTo>
                  <a:lnTo>
                    <a:pt x="1285711" y="673100"/>
                  </a:lnTo>
                  <a:lnTo>
                    <a:pt x="1123314" y="825500"/>
                  </a:lnTo>
                  <a:close/>
                </a:path>
                <a:path w="1974215" h="5130800">
                  <a:moveTo>
                    <a:pt x="1539667" y="825500"/>
                  </a:moveTo>
                  <a:lnTo>
                    <a:pt x="1505897" y="825500"/>
                  </a:lnTo>
                  <a:lnTo>
                    <a:pt x="1695360" y="635000"/>
                  </a:lnTo>
                  <a:lnTo>
                    <a:pt x="1505897" y="444500"/>
                  </a:lnTo>
                  <a:lnTo>
                    <a:pt x="1530784" y="444500"/>
                  </a:lnTo>
                  <a:lnTo>
                    <a:pt x="1726193" y="635000"/>
                  </a:lnTo>
                  <a:lnTo>
                    <a:pt x="1539667" y="825500"/>
                  </a:lnTo>
                  <a:close/>
                </a:path>
                <a:path w="1974215" h="5130800">
                  <a:moveTo>
                    <a:pt x="1655049" y="1143000"/>
                  </a:moveTo>
                  <a:lnTo>
                    <a:pt x="1421897" y="914400"/>
                  </a:lnTo>
                  <a:lnTo>
                    <a:pt x="1475174" y="850900"/>
                  </a:lnTo>
                  <a:lnTo>
                    <a:pt x="1285711" y="673100"/>
                  </a:lnTo>
                  <a:lnTo>
                    <a:pt x="1354327" y="673100"/>
                  </a:lnTo>
                  <a:lnTo>
                    <a:pt x="1505897" y="825500"/>
                  </a:lnTo>
                  <a:lnTo>
                    <a:pt x="1539667" y="825500"/>
                  </a:lnTo>
                  <a:lnTo>
                    <a:pt x="1452621" y="914400"/>
                  </a:lnTo>
                  <a:lnTo>
                    <a:pt x="1654940" y="1117600"/>
                  </a:lnTo>
                  <a:lnTo>
                    <a:pt x="1681687" y="1117600"/>
                  </a:lnTo>
                  <a:lnTo>
                    <a:pt x="1655049" y="1143000"/>
                  </a:lnTo>
                  <a:close/>
                </a:path>
                <a:path w="1974215" h="5130800">
                  <a:moveTo>
                    <a:pt x="395976" y="1117600"/>
                  </a:moveTo>
                  <a:lnTo>
                    <a:pt x="369338" y="1117600"/>
                  </a:lnTo>
                  <a:lnTo>
                    <a:pt x="642800" y="838200"/>
                  </a:lnTo>
                  <a:lnTo>
                    <a:pt x="667681" y="863600"/>
                  </a:lnTo>
                  <a:lnTo>
                    <a:pt x="642800" y="863600"/>
                  </a:lnTo>
                  <a:lnTo>
                    <a:pt x="453446" y="1054100"/>
                  </a:lnTo>
                  <a:lnTo>
                    <a:pt x="491317" y="1092200"/>
                  </a:lnTo>
                  <a:lnTo>
                    <a:pt x="422614" y="1092200"/>
                  </a:lnTo>
                  <a:lnTo>
                    <a:pt x="395976" y="1117600"/>
                  </a:lnTo>
                  <a:close/>
                </a:path>
                <a:path w="1974215" h="5130800">
                  <a:moveTo>
                    <a:pt x="1681687" y="1117600"/>
                  </a:moveTo>
                  <a:lnTo>
                    <a:pt x="1654940" y="1117600"/>
                  </a:lnTo>
                  <a:lnTo>
                    <a:pt x="1928512" y="838200"/>
                  </a:lnTo>
                  <a:lnTo>
                    <a:pt x="1951168" y="863600"/>
                  </a:lnTo>
                  <a:lnTo>
                    <a:pt x="1928512" y="863600"/>
                  </a:lnTo>
                  <a:lnTo>
                    <a:pt x="1739049" y="1054100"/>
                  </a:lnTo>
                  <a:lnTo>
                    <a:pt x="1776941" y="1092200"/>
                  </a:lnTo>
                  <a:lnTo>
                    <a:pt x="1708325" y="1092200"/>
                  </a:lnTo>
                  <a:lnTo>
                    <a:pt x="1681687" y="1117600"/>
                  </a:lnTo>
                  <a:close/>
                </a:path>
                <a:path w="1974215" h="5130800">
                  <a:moveTo>
                    <a:pt x="711526" y="1244600"/>
                  </a:moveTo>
                  <a:lnTo>
                    <a:pt x="642800" y="1244600"/>
                  </a:lnTo>
                  <a:lnTo>
                    <a:pt x="832263" y="1054100"/>
                  </a:lnTo>
                  <a:lnTo>
                    <a:pt x="642800" y="863600"/>
                  </a:lnTo>
                  <a:lnTo>
                    <a:pt x="667681" y="863600"/>
                  </a:lnTo>
                  <a:lnTo>
                    <a:pt x="891601" y="1092200"/>
                  </a:lnTo>
                  <a:lnTo>
                    <a:pt x="863096" y="1092200"/>
                  </a:lnTo>
                  <a:lnTo>
                    <a:pt x="711526" y="1244600"/>
                  </a:lnTo>
                  <a:close/>
                </a:path>
                <a:path w="1974215" h="5130800">
                  <a:moveTo>
                    <a:pt x="1973825" y="914400"/>
                  </a:moveTo>
                  <a:lnTo>
                    <a:pt x="1928512" y="863600"/>
                  </a:lnTo>
                  <a:lnTo>
                    <a:pt x="1951168" y="863600"/>
                  </a:lnTo>
                  <a:lnTo>
                    <a:pt x="1973825" y="889000"/>
                  </a:lnTo>
                  <a:lnTo>
                    <a:pt x="1973825" y="914400"/>
                  </a:lnTo>
                  <a:close/>
                </a:path>
                <a:path w="1974215" h="5130800">
                  <a:moveTo>
                    <a:pt x="478599" y="1473200"/>
                  </a:moveTo>
                  <a:lnTo>
                    <a:pt x="422614" y="1473200"/>
                  </a:lnTo>
                  <a:lnTo>
                    <a:pt x="612077" y="1282700"/>
                  </a:lnTo>
                  <a:lnTo>
                    <a:pt x="422614" y="1092200"/>
                  </a:lnTo>
                  <a:lnTo>
                    <a:pt x="491317" y="1092200"/>
                  </a:lnTo>
                  <a:lnTo>
                    <a:pt x="642800" y="1244600"/>
                  </a:lnTo>
                  <a:lnTo>
                    <a:pt x="711526" y="1244600"/>
                  </a:lnTo>
                  <a:lnTo>
                    <a:pt x="673633" y="1282700"/>
                  </a:lnTo>
                  <a:lnTo>
                    <a:pt x="698895" y="1308100"/>
                  </a:lnTo>
                  <a:lnTo>
                    <a:pt x="642800" y="1308100"/>
                  </a:lnTo>
                  <a:lnTo>
                    <a:pt x="478599" y="1473200"/>
                  </a:lnTo>
                  <a:close/>
                </a:path>
                <a:path w="1974215" h="5130800">
                  <a:moveTo>
                    <a:pt x="916372" y="1143000"/>
                  </a:moveTo>
                  <a:lnTo>
                    <a:pt x="863096" y="1092200"/>
                  </a:lnTo>
                  <a:lnTo>
                    <a:pt x="891601" y="1092200"/>
                  </a:lnTo>
                  <a:lnTo>
                    <a:pt x="916481" y="1117600"/>
                  </a:lnTo>
                  <a:lnTo>
                    <a:pt x="942278" y="1117600"/>
                  </a:lnTo>
                  <a:lnTo>
                    <a:pt x="916372" y="1143000"/>
                  </a:lnTo>
                  <a:close/>
                </a:path>
                <a:path w="1974215" h="5130800">
                  <a:moveTo>
                    <a:pt x="1764311" y="1473200"/>
                  </a:moveTo>
                  <a:lnTo>
                    <a:pt x="1708325" y="1473200"/>
                  </a:lnTo>
                  <a:lnTo>
                    <a:pt x="1897788" y="1282700"/>
                  </a:lnTo>
                  <a:lnTo>
                    <a:pt x="1708325" y="1092200"/>
                  </a:lnTo>
                  <a:lnTo>
                    <a:pt x="1776941" y="1092200"/>
                  </a:lnTo>
                  <a:lnTo>
                    <a:pt x="1928512" y="1244600"/>
                  </a:lnTo>
                  <a:lnTo>
                    <a:pt x="1973825" y="1244600"/>
                  </a:lnTo>
                  <a:lnTo>
                    <a:pt x="1973825" y="1270000"/>
                  </a:lnTo>
                  <a:lnTo>
                    <a:pt x="1959236" y="1282700"/>
                  </a:lnTo>
                  <a:lnTo>
                    <a:pt x="1973825" y="1295400"/>
                  </a:lnTo>
                  <a:lnTo>
                    <a:pt x="1973825" y="1308100"/>
                  </a:lnTo>
                  <a:lnTo>
                    <a:pt x="1928512" y="1308100"/>
                  </a:lnTo>
                  <a:lnTo>
                    <a:pt x="1764311" y="1473200"/>
                  </a:lnTo>
                  <a:close/>
                </a:path>
                <a:path w="1974215" h="5130800">
                  <a:moveTo>
                    <a:pt x="1973825" y="1244600"/>
                  </a:moveTo>
                  <a:lnTo>
                    <a:pt x="1928512" y="1244600"/>
                  </a:lnTo>
                  <a:lnTo>
                    <a:pt x="1973825" y="1206500"/>
                  </a:lnTo>
                  <a:lnTo>
                    <a:pt x="1973825" y="1244600"/>
                  </a:lnTo>
                  <a:close/>
                </a:path>
                <a:path w="1974215" h="5130800">
                  <a:moveTo>
                    <a:pt x="668855" y="1689100"/>
                  </a:moveTo>
                  <a:lnTo>
                    <a:pt x="642800" y="1689100"/>
                  </a:lnTo>
                  <a:lnTo>
                    <a:pt x="832263" y="1498600"/>
                  </a:lnTo>
                  <a:lnTo>
                    <a:pt x="642800" y="1308100"/>
                  </a:lnTo>
                  <a:lnTo>
                    <a:pt x="698895" y="1308100"/>
                  </a:lnTo>
                  <a:lnTo>
                    <a:pt x="863096" y="1473200"/>
                  </a:lnTo>
                  <a:lnTo>
                    <a:pt x="890318" y="1473200"/>
                  </a:lnTo>
                  <a:lnTo>
                    <a:pt x="668855" y="1689100"/>
                  </a:lnTo>
                  <a:close/>
                </a:path>
                <a:path w="1974215" h="5130800">
                  <a:moveTo>
                    <a:pt x="1973825" y="1358900"/>
                  </a:moveTo>
                  <a:lnTo>
                    <a:pt x="1928512" y="1308100"/>
                  </a:lnTo>
                  <a:lnTo>
                    <a:pt x="1973825" y="1308100"/>
                  </a:lnTo>
                  <a:lnTo>
                    <a:pt x="1973825" y="1358900"/>
                  </a:lnTo>
                  <a:close/>
                </a:path>
                <a:path w="1974215" h="5130800">
                  <a:moveTo>
                    <a:pt x="369338" y="2425700"/>
                  </a:moveTo>
                  <a:lnTo>
                    <a:pt x="136186" y="2197100"/>
                  </a:lnTo>
                  <a:lnTo>
                    <a:pt x="189462" y="2146300"/>
                  </a:lnTo>
                  <a:lnTo>
                    <a:pt x="0" y="1955800"/>
                  </a:lnTo>
                  <a:lnTo>
                    <a:pt x="0" y="1892300"/>
                  </a:lnTo>
                  <a:lnTo>
                    <a:pt x="189462" y="1701800"/>
                  </a:lnTo>
                  <a:lnTo>
                    <a:pt x="136186" y="1651000"/>
                  </a:lnTo>
                  <a:lnTo>
                    <a:pt x="369338" y="1409700"/>
                  </a:lnTo>
                  <a:lnTo>
                    <a:pt x="401303" y="1447800"/>
                  </a:lnTo>
                  <a:lnTo>
                    <a:pt x="369229" y="1447800"/>
                  </a:lnTo>
                  <a:lnTo>
                    <a:pt x="166910" y="1651000"/>
                  </a:lnTo>
                  <a:lnTo>
                    <a:pt x="245073" y="1727200"/>
                  </a:lnTo>
                  <a:lnTo>
                    <a:pt x="220295" y="1727200"/>
                  </a:lnTo>
                  <a:lnTo>
                    <a:pt x="30832" y="1917700"/>
                  </a:lnTo>
                  <a:lnTo>
                    <a:pt x="220295" y="2108200"/>
                  </a:lnTo>
                  <a:lnTo>
                    <a:pt x="253955" y="2108200"/>
                  </a:lnTo>
                  <a:lnTo>
                    <a:pt x="166910" y="2197100"/>
                  </a:lnTo>
                  <a:lnTo>
                    <a:pt x="369338" y="2400300"/>
                  </a:lnTo>
                  <a:lnTo>
                    <a:pt x="395976" y="2400300"/>
                  </a:lnTo>
                  <a:lnTo>
                    <a:pt x="369338" y="2425700"/>
                  </a:lnTo>
                  <a:close/>
                </a:path>
                <a:path w="1974215" h="5130800">
                  <a:moveTo>
                    <a:pt x="890318" y="1473200"/>
                  </a:moveTo>
                  <a:lnTo>
                    <a:pt x="863096" y="1473200"/>
                  </a:lnTo>
                  <a:lnTo>
                    <a:pt x="916372" y="1409700"/>
                  </a:lnTo>
                  <a:lnTo>
                    <a:pt x="953186" y="1447800"/>
                  </a:lnTo>
                  <a:lnTo>
                    <a:pt x="916372" y="1447800"/>
                  </a:lnTo>
                  <a:lnTo>
                    <a:pt x="890318" y="1473200"/>
                  </a:lnTo>
                  <a:close/>
                </a:path>
                <a:path w="1974215" h="5130800">
                  <a:moveTo>
                    <a:pt x="1341696" y="1892300"/>
                  </a:moveTo>
                  <a:lnTo>
                    <a:pt x="1285711" y="1892300"/>
                  </a:lnTo>
                  <a:lnTo>
                    <a:pt x="1475174" y="1701800"/>
                  </a:lnTo>
                  <a:lnTo>
                    <a:pt x="1421897" y="1651000"/>
                  </a:lnTo>
                  <a:lnTo>
                    <a:pt x="1655049" y="1409700"/>
                  </a:lnTo>
                  <a:lnTo>
                    <a:pt x="1687015" y="1447800"/>
                  </a:lnTo>
                  <a:lnTo>
                    <a:pt x="1654940" y="1447800"/>
                  </a:lnTo>
                  <a:lnTo>
                    <a:pt x="1452621" y="1651000"/>
                  </a:lnTo>
                  <a:lnTo>
                    <a:pt x="1530784" y="1727200"/>
                  </a:lnTo>
                  <a:lnTo>
                    <a:pt x="1505897" y="1727200"/>
                  </a:lnTo>
                  <a:lnTo>
                    <a:pt x="1341696" y="1892300"/>
                  </a:lnTo>
                  <a:close/>
                </a:path>
                <a:path w="1974215" h="5130800">
                  <a:moveTo>
                    <a:pt x="642800" y="1714500"/>
                  </a:moveTo>
                  <a:lnTo>
                    <a:pt x="369229" y="1447800"/>
                  </a:lnTo>
                  <a:lnTo>
                    <a:pt x="401303" y="1447800"/>
                  </a:lnTo>
                  <a:lnTo>
                    <a:pt x="422614" y="1473200"/>
                  </a:lnTo>
                  <a:lnTo>
                    <a:pt x="478599" y="1473200"/>
                  </a:lnTo>
                  <a:lnTo>
                    <a:pt x="453338" y="1498600"/>
                  </a:lnTo>
                  <a:lnTo>
                    <a:pt x="642800" y="1689100"/>
                  </a:lnTo>
                  <a:lnTo>
                    <a:pt x="668855" y="1689100"/>
                  </a:lnTo>
                  <a:lnTo>
                    <a:pt x="642800" y="1714500"/>
                  </a:lnTo>
                  <a:close/>
                </a:path>
                <a:path w="1974215" h="5130800">
                  <a:moveTo>
                    <a:pt x="942278" y="2400300"/>
                  </a:moveTo>
                  <a:lnTo>
                    <a:pt x="916372" y="2400300"/>
                  </a:lnTo>
                  <a:lnTo>
                    <a:pt x="1118691" y="2197100"/>
                  </a:lnTo>
                  <a:lnTo>
                    <a:pt x="845119" y="1917700"/>
                  </a:lnTo>
                  <a:lnTo>
                    <a:pt x="1118691" y="1651000"/>
                  </a:lnTo>
                  <a:lnTo>
                    <a:pt x="916372" y="1447800"/>
                  </a:lnTo>
                  <a:lnTo>
                    <a:pt x="953186" y="1447800"/>
                  </a:lnTo>
                  <a:lnTo>
                    <a:pt x="1149524" y="1651000"/>
                  </a:lnTo>
                  <a:lnTo>
                    <a:pt x="1096248" y="1701800"/>
                  </a:lnTo>
                  <a:lnTo>
                    <a:pt x="1121509" y="1727200"/>
                  </a:lnTo>
                  <a:lnTo>
                    <a:pt x="1065415" y="1727200"/>
                  </a:lnTo>
                  <a:lnTo>
                    <a:pt x="875952" y="1917700"/>
                  </a:lnTo>
                  <a:lnTo>
                    <a:pt x="1065415" y="2108200"/>
                  </a:lnTo>
                  <a:lnTo>
                    <a:pt x="1134140" y="2108200"/>
                  </a:lnTo>
                  <a:lnTo>
                    <a:pt x="1096248" y="2146300"/>
                  </a:lnTo>
                  <a:lnTo>
                    <a:pt x="1149524" y="2197100"/>
                  </a:lnTo>
                  <a:lnTo>
                    <a:pt x="942278" y="2400300"/>
                  </a:lnTo>
                  <a:close/>
                </a:path>
                <a:path w="1974215" h="5130800">
                  <a:moveTo>
                    <a:pt x="1928512" y="1714500"/>
                  </a:moveTo>
                  <a:lnTo>
                    <a:pt x="1654940" y="1447800"/>
                  </a:lnTo>
                  <a:lnTo>
                    <a:pt x="1687015" y="1447800"/>
                  </a:lnTo>
                  <a:lnTo>
                    <a:pt x="1708325" y="1473200"/>
                  </a:lnTo>
                  <a:lnTo>
                    <a:pt x="1764311" y="1473200"/>
                  </a:lnTo>
                  <a:lnTo>
                    <a:pt x="1739049" y="1498600"/>
                  </a:lnTo>
                  <a:lnTo>
                    <a:pt x="1928512" y="1689100"/>
                  </a:lnTo>
                  <a:lnTo>
                    <a:pt x="1958721" y="1689100"/>
                  </a:lnTo>
                  <a:lnTo>
                    <a:pt x="1928512" y="1714500"/>
                  </a:lnTo>
                  <a:close/>
                </a:path>
                <a:path w="1974215" h="5130800">
                  <a:moveTo>
                    <a:pt x="1958721" y="1689100"/>
                  </a:moveTo>
                  <a:lnTo>
                    <a:pt x="1928512" y="1689100"/>
                  </a:lnTo>
                  <a:lnTo>
                    <a:pt x="1973825" y="1638300"/>
                  </a:lnTo>
                  <a:lnTo>
                    <a:pt x="1973825" y="1676400"/>
                  </a:lnTo>
                  <a:lnTo>
                    <a:pt x="1958721" y="1689100"/>
                  </a:lnTo>
                  <a:close/>
                </a:path>
                <a:path w="1974215" h="5130800">
                  <a:moveTo>
                    <a:pt x="253955" y="2108200"/>
                  </a:moveTo>
                  <a:lnTo>
                    <a:pt x="220295" y="2108200"/>
                  </a:lnTo>
                  <a:lnTo>
                    <a:pt x="409758" y="1917700"/>
                  </a:lnTo>
                  <a:lnTo>
                    <a:pt x="220295" y="1727200"/>
                  </a:lnTo>
                  <a:lnTo>
                    <a:pt x="245073" y="1727200"/>
                  </a:lnTo>
                  <a:lnTo>
                    <a:pt x="440481" y="1917700"/>
                  </a:lnTo>
                  <a:lnTo>
                    <a:pt x="253955" y="2108200"/>
                  </a:lnTo>
                  <a:close/>
                </a:path>
                <a:path w="1974215" h="5130800">
                  <a:moveTo>
                    <a:pt x="1134140" y="2108200"/>
                  </a:moveTo>
                  <a:lnTo>
                    <a:pt x="1065415" y="2108200"/>
                  </a:lnTo>
                  <a:lnTo>
                    <a:pt x="1254878" y="1917700"/>
                  </a:lnTo>
                  <a:lnTo>
                    <a:pt x="1065415" y="1727200"/>
                  </a:lnTo>
                  <a:lnTo>
                    <a:pt x="1121509" y="1727200"/>
                  </a:lnTo>
                  <a:lnTo>
                    <a:pt x="1285711" y="1892300"/>
                  </a:lnTo>
                  <a:lnTo>
                    <a:pt x="1341696" y="1892300"/>
                  </a:lnTo>
                  <a:lnTo>
                    <a:pt x="1316434" y="1917700"/>
                  </a:lnTo>
                  <a:lnTo>
                    <a:pt x="1354327" y="1955800"/>
                  </a:lnTo>
                  <a:lnTo>
                    <a:pt x="1285711" y="1955800"/>
                  </a:lnTo>
                  <a:lnTo>
                    <a:pt x="1134140" y="2108200"/>
                  </a:lnTo>
                  <a:close/>
                </a:path>
                <a:path w="1974215" h="5130800">
                  <a:moveTo>
                    <a:pt x="1539667" y="2108200"/>
                  </a:moveTo>
                  <a:lnTo>
                    <a:pt x="1505897" y="2108200"/>
                  </a:lnTo>
                  <a:lnTo>
                    <a:pt x="1695360" y="1917700"/>
                  </a:lnTo>
                  <a:lnTo>
                    <a:pt x="1505897" y="1727200"/>
                  </a:lnTo>
                  <a:lnTo>
                    <a:pt x="1530784" y="1727200"/>
                  </a:lnTo>
                  <a:lnTo>
                    <a:pt x="1726193" y="1917700"/>
                  </a:lnTo>
                  <a:lnTo>
                    <a:pt x="1539667" y="2108200"/>
                  </a:lnTo>
                  <a:close/>
                </a:path>
                <a:path w="1974215" h="5130800">
                  <a:moveTo>
                    <a:pt x="1655049" y="2425700"/>
                  </a:moveTo>
                  <a:lnTo>
                    <a:pt x="1421897" y="2197100"/>
                  </a:lnTo>
                  <a:lnTo>
                    <a:pt x="1475174" y="2146300"/>
                  </a:lnTo>
                  <a:lnTo>
                    <a:pt x="1285711" y="1955800"/>
                  </a:lnTo>
                  <a:lnTo>
                    <a:pt x="1354327" y="1955800"/>
                  </a:lnTo>
                  <a:lnTo>
                    <a:pt x="1505897" y="2108200"/>
                  </a:lnTo>
                  <a:lnTo>
                    <a:pt x="1539667" y="2108200"/>
                  </a:lnTo>
                  <a:lnTo>
                    <a:pt x="1452621" y="2197100"/>
                  </a:lnTo>
                  <a:lnTo>
                    <a:pt x="1654940" y="2400300"/>
                  </a:lnTo>
                  <a:lnTo>
                    <a:pt x="1681687" y="2400300"/>
                  </a:lnTo>
                  <a:lnTo>
                    <a:pt x="1655049" y="2425700"/>
                  </a:lnTo>
                  <a:close/>
                </a:path>
                <a:path w="1974215" h="5130800">
                  <a:moveTo>
                    <a:pt x="395976" y="2400300"/>
                  </a:moveTo>
                  <a:lnTo>
                    <a:pt x="369338" y="2400300"/>
                  </a:lnTo>
                  <a:lnTo>
                    <a:pt x="642800" y="2120900"/>
                  </a:lnTo>
                  <a:lnTo>
                    <a:pt x="680106" y="2159000"/>
                  </a:lnTo>
                  <a:lnTo>
                    <a:pt x="642800" y="2159000"/>
                  </a:lnTo>
                  <a:lnTo>
                    <a:pt x="453446" y="2349500"/>
                  </a:lnTo>
                  <a:lnTo>
                    <a:pt x="478694" y="2374900"/>
                  </a:lnTo>
                  <a:lnTo>
                    <a:pt x="422614" y="2374900"/>
                  </a:lnTo>
                  <a:lnTo>
                    <a:pt x="395976" y="2400300"/>
                  </a:lnTo>
                  <a:close/>
                </a:path>
                <a:path w="1974215" h="5130800">
                  <a:moveTo>
                    <a:pt x="1681687" y="2400300"/>
                  </a:moveTo>
                  <a:lnTo>
                    <a:pt x="1654940" y="2400300"/>
                  </a:lnTo>
                  <a:lnTo>
                    <a:pt x="1928512" y="2120900"/>
                  </a:lnTo>
                  <a:lnTo>
                    <a:pt x="1962497" y="2159000"/>
                  </a:lnTo>
                  <a:lnTo>
                    <a:pt x="1928512" y="2159000"/>
                  </a:lnTo>
                  <a:lnTo>
                    <a:pt x="1739049" y="2349500"/>
                  </a:lnTo>
                  <a:lnTo>
                    <a:pt x="1764311" y="2374900"/>
                  </a:lnTo>
                  <a:lnTo>
                    <a:pt x="1708325" y="2374900"/>
                  </a:lnTo>
                  <a:lnTo>
                    <a:pt x="1681687" y="2400300"/>
                  </a:lnTo>
                  <a:close/>
                </a:path>
                <a:path w="1974215" h="5130800">
                  <a:moveTo>
                    <a:pt x="698895" y="2540000"/>
                  </a:moveTo>
                  <a:lnTo>
                    <a:pt x="642800" y="2540000"/>
                  </a:lnTo>
                  <a:lnTo>
                    <a:pt x="832263" y="2349500"/>
                  </a:lnTo>
                  <a:lnTo>
                    <a:pt x="642800" y="2159000"/>
                  </a:lnTo>
                  <a:lnTo>
                    <a:pt x="680106" y="2159000"/>
                  </a:lnTo>
                  <a:lnTo>
                    <a:pt x="891502" y="2374900"/>
                  </a:lnTo>
                  <a:lnTo>
                    <a:pt x="863096" y="2374900"/>
                  </a:lnTo>
                  <a:lnTo>
                    <a:pt x="698895" y="2540000"/>
                  </a:lnTo>
                  <a:close/>
                </a:path>
                <a:path w="1974215" h="5130800">
                  <a:moveTo>
                    <a:pt x="1973825" y="2197100"/>
                  </a:moveTo>
                  <a:lnTo>
                    <a:pt x="1928512" y="2159000"/>
                  </a:lnTo>
                  <a:lnTo>
                    <a:pt x="1962497" y="2159000"/>
                  </a:lnTo>
                  <a:lnTo>
                    <a:pt x="1973825" y="2171700"/>
                  </a:lnTo>
                  <a:lnTo>
                    <a:pt x="1973825" y="2197100"/>
                  </a:lnTo>
                  <a:close/>
                </a:path>
                <a:path w="1974215" h="5130800">
                  <a:moveTo>
                    <a:pt x="478599" y="2755900"/>
                  </a:moveTo>
                  <a:lnTo>
                    <a:pt x="422614" y="2755900"/>
                  </a:lnTo>
                  <a:lnTo>
                    <a:pt x="612077" y="2565400"/>
                  </a:lnTo>
                  <a:lnTo>
                    <a:pt x="422614" y="2374900"/>
                  </a:lnTo>
                  <a:lnTo>
                    <a:pt x="478694" y="2374900"/>
                  </a:lnTo>
                  <a:lnTo>
                    <a:pt x="642800" y="2540000"/>
                  </a:lnTo>
                  <a:lnTo>
                    <a:pt x="698895" y="2540000"/>
                  </a:lnTo>
                  <a:lnTo>
                    <a:pt x="673633" y="2565400"/>
                  </a:lnTo>
                  <a:lnTo>
                    <a:pt x="698895" y="2590800"/>
                  </a:lnTo>
                  <a:lnTo>
                    <a:pt x="642800" y="2590800"/>
                  </a:lnTo>
                  <a:lnTo>
                    <a:pt x="478599" y="2755900"/>
                  </a:lnTo>
                  <a:close/>
                </a:path>
                <a:path w="1974215" h="5130800">
                  <a:moveTo>
                    <a:pt x="916372" y="2425700"/>
                  </a:moveTo>
                  <a:lnTo>
                    <a:pt x="863096" y="2374900"/>
                  </a:lnTo>
                  <a:lnTo>
                    <a:pt x="891502" y="2374900"/>
                  </a:lnTo>
                  <a:lnTo>
                    <a:pt x="916372" y="2400300"/>
                  </a:lnTo>
                  <a:lnTo>
                    <a:pt x="942278" y="2400300"/>
                  </a:lnTo>
                  <a:lnTo>
                    <a:pt x="916372" y="2425700"/>
                  </a:lnTo>
                  <a:close/>
                </a:path>
                <a:path w="1974215" h="5130800">
                  <a:moveTo>
                    <a:pt x="1764311" y="2755900"/>
                  </a:moveTo>
                  <a:lnTo>
                    <a:pt x="1708325" y="2755900"/>
                  </a:lnTo>
                  <a:lnTo>
                    <a:pt x="1897788" y="2565400"/>
                  </a:lnTo>
                  <a:lnTo>
                    <a:pt x="1708325" y="2374900"/>
                  </a:lnTo>
                  <a:lnTo>
                    <a:pt x="1764311" y="2374900"/>
                  </a:lnTo>
                  <a:lnTo>
                    <a:pt x="1928512" y="2540000"/>
                  </a:lnTo>
                  <a:lnTo>
                    <a:pt x="1973825" y="2540000"/>
                  </a:lnTo>
                  <a:lnTo>
                    <a:pt x="1973825" y="2552700"/>
                  </a:lnTo>
                  <a:lnTo>
                    <a:pt x="1959236" y="2565400"/>
                  </a:lnTo>
                  <a:lnTo>
                    <a:pt x="1973825" y="2578100"/>
                  </a:lnTo>
                  <a:lnTo>
                    <a:pt x="1973825" y="2590800"/>
                  </a:lnTo>
                  <a:lnTo>
                    <a:pt x="1928512" y="2590800"/>
                  </a:lnTo>
                  <a:lnTo>
                    <a:pt x="1764311" y="2755900"/>
                  </a:lnTo>
                  <a:close/>
                </a:path>
                <a:path w="1974215" h="5130800">
                  <a:moveTo>
                    <a:pt x="1973825" y="2540000"/>
                  </a:moveTo>
                  <a:lnTo>
                    <a:pt x="1928512" y="2540000"/>
                  </a:lnTo>
                  <a:lnTo>
                    <a:pt x="1973825" y="2489200"/>
                  </a:lnTo>
                  <a:lnTo>
                    <a:pt x="1973825" y="2540000"/>
                  </a:lnTo>
                  <a:close/>
                </a:path>
                <a:path w="1974215" h="5130800">
                  <a:moveTo>
                    <a:pt x="680106" y="2971800"/>
                  </a:moveTo>
                  <a:lnTo>
                    <a:pt x="642800" y="2971800"/>
                  </a:lnTo>
                  <a:lnTo>
                    <a:pt x="832263" y="2781300"/>
                  </a:lnTo>
                  <a:lnTo>
                    <a:pt x="642800" y="2590800"/>
                  </a:lnTo>
                  <a:lnTo>
                    <a:pt x="698895" y="2590800"/>
                  </a:lnTo>
                  <a:lnTo>
                    <a:pt x="863096" y="2755900"/>
                  </a:lnTo>
                  <a:lnTo>
                    <a:pt x="891502" y="2755900"/>
                  </a:lnTo>
                  <a:lnTo>
                    <a:pt x="680106" y="2971800"/>
                  </a:lnTo>
                  <a:close/>
                </a:path>
                <a:path w="1974215" h="5130800">
                  <a:moveTo>
                    <a:pt x="1973825" y="2641600"/>
                  </a:moveTo>
                  <a:lnTo>
                    <a:pt x="1928512" y="2590800"/>
                  </a:lnTo>
                  <a:lnTo>
                    <a:pt x="1973825" y="2590800"/>
                  </a:lnTo>
                  <a:lnTo>
                    <a:pt x="1973825" y="2641600"/>
                  </a:lnTo>
                  <a:close/>
                </a:path>
                <a:path w="1974215" h="5130800">
                  <a:moveTo>
                    <a:pt x="369338" y="3708400"/>
                  </a:moveTo>
                  <a:lnTo>
                    <a:pt x="136186" y="3479800"/>
                  </a:lnTo>
                  <a:lnTo>
                    <a:pt x="189462" y="3429000"/>
                  </a:lnTo>
                  <a:lnTo>
                    <a:pt x="0" y="3238500"/>
                  </a:lnTo>
                  <a:lnTo>
                    <a:pt x="0" y="3175000"/>
                  </a:lnTo>
                  <a:lnTo>
                    <a:pt x="189462" y="2984500"/>
                  </a:lnTo>
                  <a:lnTo>
                    <a:pt x="136186" y="2933700"/>
                  </a:lnTo>
                  <a:lnTo>
                    <a:pt x="369338" y="2705100"/>
                  </a:lnTo>
                  <a:lnTo>
                    <a:pt x="395976" y="2730500"/>
                  </a:lnTo>
                  <a:lnTo>
                    <a:pt x="369229" y="2730500"/>
                  </a:lnTo>
                  <a:lnTo>
                    <a:pt x="166910" y="2933700"/>
                  </a:lnTo>
                  <a:lnTo>
                    <a:pt x="253955" y="3022600"/>
                  </a:lnTo>
                  <a:lnTo>
                    <a:pt x="220295" y="3022600"/>
                  </a:lnTo>
                  <a:lnTo>
                    <a:pt x="30832" y="3213100"/>
                  </a:lnTo>
                  <a:lnTo>
                    <a:pt x="220295" y="3390900"/>
                  </a:lnTo>
                  <a:lnTo>
                    <a:pt x="258100" y="3390900"/>
                  </a:lnTo>
                  <a:lnTo>
                    <a:pt x="166910" y="3479800"/>
                  </a:lnTo>
                  <a:lnTo>
                    <a:pt x="369338" y="3683000"/>
                  </a:lnTo>
                  <a:lnTo>
                    <a:pt x="395976" y="3683000"/>
                  </a:lnTo>
                  <a:lnTo>
                    <a:pt x="369338" y="3708400"/>
                  </a:lnTo>
                  <a:close/>
                </a:path>
                <a:path w="1974215" h="5130800">
                  <a:moveTo>
                    <a:pt x="891502" y="2755900"/>
                  </a:moveTo>
                  <a:lnTo>
                    <a:pt x="863096" y="2755900"/>
                  </a:lnTo>
                  <a:lnTo>
                    <a:pt x="916372" y="2705100"/>
                  </a:lnTo>
                  <a:lnTo>
                    <a:pt x="942278" y="2730500"/>
                  </a:lnTo>
                  <a:lnTo>
                    <a:pt x="916372" y="2730500"/>
                  </a:lnTo>
                  <a:lnTo>
                    <a:pt x="891502" y="2755900"/>
                  </a:lnTo>
                  <a:close/>
                </a:path>
                <a:path w="1974215" h="5130800">
                  <a:moveTo>
                    <a:pt x="1354327" y="3175000"/>
                  </a:moveTo>
                  <a:lnTo>
                    <a:pt x="1285711" y="3175000"/>
                  </a:lnTo>
                  <a:lnTo>
                    <a:pt x="1475174" y="2984500"/>
                  </a:lnTo>
                  <a:lnTo>
                    <a:pt x="1421897" y="2933700"/>
                  </a:lnTo>
                  <a:lnTo>
                    <a:pt x="1655049" y="2705100"/>
                  </a:lnTo>
                  <a:lnTo>
                    <a:pt x="1681687" y="2730500"/>
                  </a:lnTo>
                  <a:lnTo>
                    <a:pt x="1654940" y="2730500"/>
                  </a:lnTo>
                  <a:lnTo>
                    <a:pt x="1452621" y="2933700"/>
                  </a:lnTo>
                  <a:lnTo>
                    <a:pt x="1539667" y="3022600"/>
                  </a:lnTo>
                  <a:lnTo>
                    <a:pt x="1505897" y="3022600"/>
                  </a:lnTo>
                  <a:lnTo>
                    <a:pt x="1354327" y="3175000"/>
                  </a:lnTo>
                  <a:close/>
                </a:path>
                <a:path w="1974215" h="5130800">
                  <a:moveTo>
                    <a:pt x="642800" y="3009900"/>
                  </a:moveTo>
                  <a:lnTo>
                    <a:pt x="369229" y="2730500"/>
                  </a:lnTo>
                  <a:lnTo>
                    <a:pt x="395976" y="2730500"/>
                  </a:lnTo>
                  <a:lnTo>
                    <a:pt x="422614" y="2755900"/>
                  </a:lnTo>
                  <a:lnTo>
                    <a:pt x="478599" y="2755900"/>
                  </a:lnTo>
                  <a:lnTo>
                    <a:pt x="453338" y="2781300"/>
                  </a:lnTo>
                  <a:lnTo>
                    <a:pt x="642800" y="2971800"/>
                  </a:lnTo>
                  <a:lnTo>
                    <a:pt x="680106" y="2971800"/>
                  </a:lnTo>
                  <a:lnTo>
                    <a:pt x="642800" y="3009900"/>
                  </a:lnTo>
                  <a:close/>
                </a:path>
                <a:path w="1974215" h="5130800">
                  <a:moveTo>
                    <a:pt x="942278" y="3683000"/>
                  </a:moveTo>
                  <a:lnTo>
                    <a:pt x="916372" y="3683000"/>
                  </a:lnTo>
                  <a:lnTo>
                    <a:pt x="1118691" y="3479800"/>
                  </a:lnTo>
                  <a:lnTo>
                    <a:pt x="845119" y="3213100"/>
                  </a:lnTo>
                  <a:lnTo>
                    <a:pt x="1118691" y="2933700"/>
                  </a:lnTo>
                  <a:lnTo>
                    <a:pt x="916372" y="2730500"/>
                  </a:lnTo>
                  <a:lnTo>
                    <a:pt x="942278" y="2730500"/>
                  </a:lnTo>
                  <a:lnTo>
                    <a:pt x="1149524" y="2933700"/>
                  </a:lnTo>
                  <a:lnTo>
                    <a:pt x="1096248" y="2984500"/>
                  </a:lnTo>
                  <a:lnTo>
                    <a:pt x="1134140" y="3022600"/>
                  </a:lnTo>
                  <a:lnTo>
                    <a:pt x="1065415" y="3022600"/>
                  </a:lnTo>
                  <a:lnTo>
                    <a:pt x="875952" y="3213100"/>
                  </a:lnTo>
                  <a:lnTo>
                    <a:pt x="1065415" y="3390900"/>
                  </a:lnTo>
                  <a:lnTo>
                    <a:pt x="1134140" y="3390900"/>
                  </a:lnTo>
                  <a:lnTo>
                    <a:pt x="1096248" y="3429000"/>
                  </a:lnTo>
                  <a:lnTo>
                    <a:pt x="1149524" y="3479800"/>
                  </a:lnTo>
                  <a:lnTo>
                    <a:pt x="942278" y="3683000"/>
                  </a:lnTo>
                  <a:close/>
                </a:path>
                <a:path w="1974215" h="5130800">
                  <a:moveTo>
                    <a:pt x="1928512" y="3009900"/>
                  </a:moveTo>
                  <a:lnTo>
                    <a:pt x="1654940" y="2730500"/>
                  </a:lnTo>
                  <a:lnTo>
                    <a:pt x="1681687" y="2730500"/>
                  </a:lnTo>
                  <a:lnTo>
                    <a:pt x="1708325" y="2755900"/>
                  </a:lnTo>
                  <a:lnTo>
                    <a:pt x="1764311" y="2755900"/>
                  </a:lnTo>
                  <a:lnTo>
                    <a:pt x="1739049" y="2781300"/>
                  </a:lnTo>
                  <a:lnTo>
                    <a:pt x="1928512" y="2971800"/>
                  </a:lnTo>
                  <a:lnTo>
                    <a:pt x="1962497" y="2971800"/>
                  </a:lnTo>
                  <a:lnTo>
                    <a:pt x="1928512" y="3009900"/>
                  </a:lnTo>
                  <a:close/>
                </a:path>
                <a:path w="1974215" h="5130800">
                  <a:moveTo>
                    <a:pt x="1962497" y="2971800"/>
                  </a:moveTo>
                  <a:lnTo>
                    <a:pt x="1928512" y="2971800"/>
                  </a:lnTo>
                  <a:lnTo>
                    <a:pt x="1973825" y="2933700"/>
                  </a:lnTo>
                  <a:lnTo>
                    <a:pt x="1973825" y="2959100"/>
                  </a:lnTo>
                  <a:lnTo>
                    <a:pt x="1962497" y="2971800"/>
                  </a:lnTo>
                  <a:close/>
                </a:path>
                <a:path w="1974215" h="5130800">
                  <a:moveTo>
                    <a:pt x="258100" y="3390900"/>
                  </a:moveTo>
                  <a:lnTo>
                    <a:pt x="220295" y="3390900"/>
                  </a:lnTo>
                  <a:lnTo>
                    <a:pt x="409758" y="3213100"/>
                  </a:lnTo>
                  <a:lnTo>
                    <a:pt x="220295" y="3022600"/>
                  </a:lnTo>
                  <a:lnTo>
                    <a:pt x="253955" y="3022600"/>
                  </a:lnTo>
                  <a:lnTo>
                    <a:pt x="440481" y="3213100"/>
                  </a:lnTo>
                  <a:lnTo>
                    <a:pt x="258100" y="3390900"/>
                  </a:lnTo>
                  <a:close/>
                </a:path>
                <a:path w="1974215" h="5130800">
                  <a:moveTo>
                    <a:pt x="1134140" y="3390900"/>
                  </a:moveTo>
                  <a:lnTo>
                    <a:pt x="1065415" y="3390900"/>
                  </a:lnTo>
                  <a:lnTo>
                    <a:pt x="1254878" y="3213100"/>
                  </a:lnTo>
                  <a:lnTo>
                    <a:pt x="1065415" y="3022600"/>
                  </a:lnTo>
                  <a:lnTo>
                    <a:pt x="1134140" y="3022600"/>
                  </a:lnTo>
                  <a:lnTo>
                    <a:pt x="1285711" y="3175000"/>
                  </a:lnTo>
                  <a:lnTo>
                    <a:pt x="1354327" y="3175000"/>
                  </a:lnTo>
                  <a:lnTo>
                    <a:pt x="1316434" y="3213100"/>
                  </a:lnTo>
                  <a:lnTo>
                    <a:pt x="1341696" y="3238500"/>
                  </a:lnTo>
                  <a:lnTo>
                    <a:pt x="1285711" y="3238500"/>
                  </a:lnTo>
                  <a:lnTo>
                    <a:pt x="1134140" y="3390900"/>
                  </a:lnTo>
                  <a:close/>
                </a:path>
                <a:path w="1974215" h="5130800">
                  <a:moveTo>
                    <a:pt x="1530784" y="3403600"/>
                  </a:moveTo>
                  <a:lnTo>
                    <a:pt x="1505897" y="3403600"/>
                  </a:lnTo>
                  <a:lnTo>
                    <a:pt x="1695360" y="3213100"/>
                  </a:lnTo>
                  <a:lnTo>
                    <a:pt x="1505897" y="3022600"/>
                  </a:lnTo>
                  <a:lnTo>
                    <a:pt x="1539667" y="3022600"/>
                  </a:lnTo>
                  <a:lnTo>
                    <a:pt x="1726193" y="3213100"/>
                  </a:lnTo>
                  <a:lnTo>
                    <a:pt x="1530784" y="3403600"/>
                  </a:lnTo>
                  <a:close/>
                </a:path>
                <a:path w="1974215" h="5130800">
                  <a:moveTo>
                    <a:pt x="1655049" y="3708400"/>
                  </a:moveTo>
                  <a:lnTo>
                    <a:pt x="1421897" y="3479800"/>
                  </a:lnTo>
                  <a:lnTo>
                    <a:pt x="1475174" y="3429000"/>
                  </a:lnTo>
                  <a:lnTo>
                    <a:pt x="1285711" y="3238500"/>
                  </a:lnTo>
                  <a:lnTo>
                    <a:pt x="1341696" y="3238500"/>
                  </a:lnTo>
                  <a:lnTo>
                    <a:pt x="1505897" y="3403600"/>
                  </a:lnTo>
                  <a:lnTo>
                    <a:pt x="1530784" y="3403600"/>
                  </a:lnTo>
                  <a:lnTo>
                    <a:pt x="1452621" y="3479800"/>
                  </a:lnTo>
                  <a:lnTo>
                    <a:pt x="1654940" y="3683000"/>
                  </a:lnTo>
                  <a:lnTo>
                    <a:pt x="1681687" y="3683000"/>
                  </a:lnTo>
                  <a:lnTo>
                    <a:pt x="1655049" y="3708400"/>
                  </a:lnTo>
                  <a:close/>
                </a:path>
                <a:path w="1974215" h="5130800">
                  <a:moveTo>
                    <a:pt x="395976" y="3683000"/>
                  </a:moveTo>
                  <a:lnTo>
                    <a:pt x="369338" y="3683000"/>
                  </a:lnTo>
                  <a:lnTo>
                    <a:pt x="642800" y="3416300"/>
                  </a:lnTo>
                  <a:lnTo>
                    <a:pt x="668855" y="3441700"/>
                  </a:lnTo>
                  <a:lnTo>
                    <a:pt x="642800" y="3441700"/>
                  </a:lnTo>
                  <a:lnTo>
                    <a:pt x="453446" y="3632200"/>
                  </a:lnTo>
                  <a:lnTo>
                    <a:pt x="478694" y="3657600"/>
                  </a:lnTo>
                  <a:lnTo>
                    <a:pt x="422614" y="3657600"/>
                  </a:lnTo>
                  <a:lnTo>
                    <a:pt x="395976" y="3683000"/>
                  </a:lnTo>
                  <a:close/>
                </a:path>
                <a:path w="1974215" h="5130800">
                  <a:moveTo>
                    <a:pt x="1681687" y="3683000"/>
                  </a:moveTo>
                  <a:lnTo>
                    <a:pt x="1654940" y="3683000"/>
                  </a:lnTo>
                  <a:lnTo>
                    <a:pt x="1928512" y="3416300"/>
                  </a:lnTo>
                  <a:lnTo>
                    <a:pt x="1958721" y="3441700"/>
                  </a:lnTo>
                  <a:lnTo>
                    <a:pt x="1928512" y="3441700"/>
                  </a:lnTo>
                  <a:lnTo>
                    <a:pt x="1739049" y="3632200"/>
                  </a:lnTo>
                  <a:lnTo>
                    <a:pt x="1764311" y="3657600"/>
                  </a:lnTo>
                  <a:lnTo>
                    <a:pt x="1708325" y="3657600"/>
                  </a:lnTo>
                  <a:lnTo>
                    <a:pt x="1681687" y="3683000"/>
                  </a:lnTo>
                  <a:close/>
                </a:path>
                <a:path w="1974215" h="5130800">
                  <a:moveTo>
                    <a:pt x="698895" y="3822700"/>
                  </a:moveTo>
                  <a:lnTo>
                    <a:pt x="642800" y="3822700"/>
                  </a:lnTo>
                  <a:lnTo>
                    <a:pt x="832263" y="3632200"/>
                  </a:lnTo>
                  <a:lnTo>
                    <a:pt x="642800" y="3441700"/>
                  </a:lnTo>
                  <a:lnTo>
                    <a:pt x="668855" y="3441700"/>
                  </a:lnTo>
                  <a:lnTo>
                    <a:pt x="890318" y="3657600"/>
                  </a:lnTo>
                  <a:lnTo>
                    <a:pt x="863096" y="3657600"/>
                  </a:lnTo>
                  <a:lnTo>
                    <a:pt x="698895" y="3822700"/>
                  </a:lnTo>
                  <a:close/>
                </a:path>
                <a:path w="1974215" h="5130800">
                  <a:moveTo>
                    <a:pt x="1973825" y="3492500"/>
                  </a:moveTo>
                  <a:lnTo>
                    <a:pt x="1928512" y="3441700"/>
                  </a:lnTo>
                  <a:lnTo>
                    <a:pt x="1958721" y="3441700"/>
                  </a:lnTo>
                  <a:lnTo>
                    <a:pt x="1973825" y="3454400"/>
                  </a:lnTo>
                  <a:lnTo>
                    <a:pt x="1973825" y="3492500"/>
                  </a:lnTo>
                  <a:close/>
                </a:path>
                <a:path w="1974215" h="5130800">
                  <a:moveTo>
                    <a:pt x="491230" y="4038600"/>
                  </a:moveTo>
                  <a:lnTo>
                    <a:pt x="422614" y="4038600"/>
                  </a:lnTo>
                  <a:lnTo>
                    <a:pt x="612077" y="3848100"/>
                  </a:lnTo>
                  <a:lnTo>
                    <a:pt x="422614" y="3657600"/>
                  </a:lnTo>
                  <a:lnTo>
                    <a:pt x="478694" y="3657600"/>
                  </a:lnTo>
                  <a:lnTo>
                    <a:pt x="642800" y="3822700"/>
                  </a:lnTo>
                  <a:lnTo>
                    <a:pt x="698895" y="3822700"/>
                  </a:lnTo>
                  <a:lnTo>
                    <a:pt x="673633" y="3848100"/>
                  </a:lnTo>
                  <a:lnTo>
                    <a:pt x="711526" y="3886200"/>
                  </a:lnTo>
                  <a:lnTo>
                    <a:pt x="642800" y="3886200"/>
                  </a:lnTo>
                  <a:lnTo>
                    <a:pt x="491230" y="4038600"/>
                  </a:lnTo>
                  <a:close/>
                </a:path>
                <a:path w="1974215" h="5130800">
                  <a:moveTo>
                    <a:pt x="916372" y="3708400"/>
                  </a:moveTo>
                  <a:lnTo>
                    <a:pt x="863096" y="3657600"/>
                  </a:lnTo>
                  <a:lnTo>
                    <a:pt x="890318" y="3657600"/>
                  </a:lnTo>
                  <a:lnTo>
                    <a:pt x="916372" y="3683000"/>
                  </a:lnTo>
                  <a:lnTo>
                    <a:pt x="942278" y="3683000"/>
                  </a:lnTo>
                  <a:lnTo>
                    <a:pt x="916372" y="3708400"/>
                  </a:lnTo>
                  <a:close/>
                </a:path>
                <a:path w="1974215" h="5130800">
                  <a:moveTo>
                    <a:pt x="1776941" y="4038600"/>
                  </a:moveTo>
                  <a:lnTo>
                    <a:pt x="1708325" y="4038600"/>
                  </a:lnTo>
                  <a:lnTo>
                    <a:pt x="1897788" y="3848100"/>
                  </a:lnTo>
                  <a:lnTo>
                    <a:pt x="1708325" y="3657600"/>
                  </a:lnTo>
                  <a:lnTo>
                    <a:pt x="1764311" y="3657600"/>
                  </a:lnTo>
                  <a:lnTo>
                    <a:pt x="1928512" y="3822700"/>
                  </a:lnTo>
                  <a:lnTo>
                    <a:pt x="1973825" y="3822700"/>
                  </a:lnTo>
                  <a:lnTo>
                    <a:pt x="1973825" y="3835400"/>
                  </a:lnTo>
                  <a:lnTo>
                    <a:pt x="1959236" y="3848100"/>
                  </a:lnTo>
                  <a:lnTo>
                    <a:pt x="1973825" y="3860800"/>
                  </a:lnTo>
                  <a:lnTo>
                    <a:pt x="1973825" y="3886200"/>
                  </a:lnTo>
                  <a:lnTo>
                    <a:pt x="1928512" y="3886200"/>
                  </a:lnTo>
                  <a:lnTo>
                    <a:pt x="1776941" y="4038600"/>
                  </a:lnTo>
                  <a:close/>
                </a:path>
                <a:path w="1974215" h="5130800">
                  <a:moveTo>
                    <a:pt x="1973825" y="3822700"/>
                  </a:moveTo>
                  <a:lnTo>
                    <a:pt x="1928512" y="3822700"/>
                  </a:lnTo>
                  <a:lnTo>
                    <a:pt x="1973825" y="3771900"/>
                  </a:lnTo>
                  <a:lnTo>
                    <a:pt x="1973825" y="3822700"/>
                  </a:lnTo>
                  <a:close/>
                </a:path>
                <a:path w="1974215" h="5130800">
                  <a:moveTo>
                    <a:pt x="680106" y="4254500"/>
                  </a:moveTo>
                  <a:lnTo>
                    <a:pt x="642800" y="4254500"/>
                  </a:lnTo>
                  <a:lnTo>
                    <a:pt x="832263" y="4076700"/>
                  </a:lnTo>
                  <a:lnTo>
                    <a:pt x="642800" y="3886200"/>
                  </a:lnTo>
                  <a:lnTo>
                    <a:pt x="711526" y="3886200"/>
                  </a:lnTo>
                  <a:lnTo>
                    <a:pt x="863096" y="4038600"/>
                  </a:lnTo>
                  <a:lnTo>
                    <a:pt x="891502" y="4038600"/>
                  </a:lnTo>
                  <a:lnTo>
                    <a:pt x="680106" y="4254500"/>
                  </a:lnTo>
                  <a:close/>
                </a:path>
                <a:path w="1974215" h="5130800">
                  <a:moveTo>
                    <a:pt x="1973825" y="3924300"/>
                  </a:moveTo>
                  <a:lnTo>
                    <a:pt x="1928512" y="3886200"/>
                  </a:lnTo>
                  <a:lnTo>
                    <a:pt x="1973825" y="3886200"/>
                  </a:lnTo>
                  <a:lnTo>
                    <a:pt x="1973825" y="3924300"/>
                  </a:lnTo>
                  <a:close/>
                </a:path>
                <a:path w="1974215" h="5130800">
                  <a:moveTo>
                    <a:pt x="369338" y="5003800"/>
                  </a:moveTo>
                  <a:lnTo>
                    <a:pt x="136186" y="4762500"/>
                  </a:lnTo>
                  <a:lnTo>
                    <a:pt x="189462" y="4711700"/>
                  </a:lnTo>
                  <a:lnTo>
                    <a:pt x="0" y="4521200"/>
                  </a:lnTo>
                  <a:lnTo>
                    <a:pt x="0" y="4457700"/>
                  </a:lnTo>
                  <a:lnTo>
                    <a:pt x="189462" y="4267200"/>
                  </a:lnTo>
                  <a:lnTo>
                    <a:pt x="136186" y="4216400"/>
                  </a:lnTo>
                  <a:lnTo>
                    <a:pt x="369338" y="3987800"/>
                  </a:lnTo>
                  <a:lnTo>
                    <a:pt x="395976" y="4013200"/>
                  </a:lnTo>
                  <a:lnTo>
                    <a:pt x="369338" y="4013200"/>
                  </a:lnTo>
                  <a:lnTo>
                    <a:pt x="167019" y="4216400"/>
                  </a:lnTo>
                  <a:lnTo>
                    <a:pt x="254064" y="4305300"/>
                  </a:lnTo>
                  <a:lnTo>
                    <a:pt x="220295" y="4305300"/>
                  </a:lnTo>
                  <a:lnTo>
                    <a:pt x="30832" y="4495800"/>
                  </a:lnTo>
                  <a:lnTo>
                    <a:pt x="220295" y="4686300"/>
                  </a:lnTo>
                  <a:lnTo>
                    <a:pt x="245182" y="4686300"/>
                  </a:lnTo>
                  <a:lnTo>
                    <a:pt x="167019" y="4762500"/>
                  </a:lnTo>
                  <a:lnTo>
                    <a:pt x="369338" y="4965700"/>
                  </a:lnTo>
                  <a:lnTo>
                    <a:pt x="409295" y="4965700"/>
                  </a:lnTo>
                  <a:lnTo>
                    <a:pt x="369338" y="5003800"/>
                  </a:lnTo>
                  <a:close/>
                </a:path>
                <a:path w="1974215" h="5130800">
                  <a:moveTo>
                    <a:pt x="891502" y="4038600"/>
                  </a:moveTo>
                  <a:lnTo>
                    <a:pt x="863096" y="4038600"/>
                  </a:lnTo>
                  <a:lnTo>
                    <a:pt x="916372" y="3987800"/>
                  </a:lnTo>
                  <a:lnTo>
                    <a:pt x="942278" y="4013200"/>
                  </a:lnTo>
                  <a:lnTo>
                    <a:pt x="916372" y="4013200"/>
                  </a:lnTo>
                  <a:lnTo>
                    <a:pt x="891502" y="4038600"/>
                  </a:lnTo>
                  <a:close/>
                </a:path>
                <a:path w="1974215" h="5130800">
                  <a:moveTo>
                    <a:pt x="1354327" y="4457700"/>
                  </a:moveTo>
                  <a:lnTo>
                    <a:pt x="1285711" y="4457700"/>
                  </a:lnTo>
                  <a:lnTo>
                    <a:pt x="1475174" y="4267200"/>
                  </a:lnTo>
                  <a:lnTo>
                    <a:pt x="1421897" y="4216400"/>
                  </a:lnTo>
                  <a:lnTo>
                    <a:pt x="1655049" y="3987800"/>
                  </a:lnTo>
                  <a:lnTo>
                    <a:pt x="1681687" y="4013200"/>
                  </a:lnTo>
                  <a:lnTo>
                    <a:pt x="1654940" y="4013200"/>
                  </a:lnTo>
                  <a:lnTo>
                    <a:pt x="1452621" y="4216400"/>
                  </a:lnTo>
                  <a:lnTo>
                    <a:pt x="1539667" y="4305300"/>
                  </a:lnTo>
                  <a:lnTo>
                    <a:pt x="1505897" y="4305300"/>
                  </a:lnTo>
                  <a:lnTo>
                    <a:pt x="1354327" y="4457700"/>
                  </a:lnTo>
                  <a:close/>
                </a:path>
                <a:path w="1974215" h="5130800">
                  <a:moveTo>
                    <a:pt x="642800" y="4292600"/>
                  </a:moveTo>
                  <a:lnTo>
                    <a:pt x="369338" y="4013200"/>
                  </a:lnTo>
                  <a:lnTo>
                    <a:pt x="395976" y="4013200"/>
                  </a:lnTo>
                  <a:lnTo>
                    <a:pt x="422614" y="4038600"/>
                  </a:lnTo>
                  <a:lnTo>
                    <a:pt x="491230" y="4038600"/>
                  </a:lnTo>
                  <a:lnTo>
                    <a:pt x="453338" y="4076700"/>
                  </a:lnTo>
                  <a:lnTo>
                    <a:pt x="642800" y="4254500"/>
                  </a:lnTo>
                  <a:lnTo>
                    <a:pt x="680106" y="4254500"/>
                  </a:lnTo>
                  <a:lnTo>
                    <a:pt x="642800" y="4292600"/>
                  </a:lnTo>
                  <a:close/>
                </a:path>
                <a:path w="1974215" h="5130800">
                  <a:moveTo>
                    <a:pt x="953295" y="4965700"/>
                  </a:moveTo>
                  <a:lnTo>
                    <a:pt x="916372" y="4965700"/>
                  </a:lnTo>
                  <a:lnTo>
                    <a:pt x="1118691" y="4762500"/>
                  </a:lnTo>
                  <a:lnTo>
                    <a:pt x="845119" y="4495800"/>
                  </a:lnTo>
                  <a:lnTo>
                    <a:pt x="1118691" y="4216400"/>
                  </a:lnTo>
                  <a:lnTo>
                    <a:pt x="916372" y="4013200"/>
                  </a:lnTo>
                  <a:lnTo>
                    <a:pt x="942278" y="4013200"/>
                  </a:lnTo>
                  <a:lnTo>
                    <a:pt x="1149524" y="4216400"/>
                  </a:lnTo>
                  <a:lnTo>
                    <a:pt x="1096248" y="4267200"/>
                  </a:lnTo>
                  <a:lnTo>
                    <a:pt x="1134140" y="4305300"/>
                  </a:lnTo>
                  <a:lnTo>
                    <a:pt x="1065415" y="4305300"/>
                  </a:lnTo>
                  <a:lnTo>
                    <a:pt x="875952" y="4495800"/>
                  </a:lnTo>
                  <a:lnTo>
                    <a:pt x="1065415" y="4686300"/>
                  </a:lnTo>
                  <a:lnTo>
                    <a:pt x="1121618" y="4686300"/>
                  </a:lnTo>
                  <a:lnTo>
                    <a:pt x="1096357" y="4711700"/>
                  </a:lnTo>
                  <a:lnTo>
                    <a:pt x="1149633" y="4762500"/>
                  </a:lnTo>
                  <a:lnTo>
                    <a:pt x="953295" y="4965700"/>
                  </a:lnTo>
                  <a:close/>
                </a:path>
                <a:path w="1974215" h="5130800">
                  <a:moveTo>
                    <a:pt x="1928512" y="4292600"/>
                  </a:moveTo>
                  <a:lnTo>
                    <a:pt x="1654940" y="4013200"/>
                  </a:lnTo>
                  <a:lnTo>
                    <a:pt x="1681687" y="4013200"/>
                  </a:lnTo>
                  <a:lnTo>
                    <a:pt x="1708325" y="4038600"/>
                  </a:lnTo>
                  <a:lnTo>
                    <a:pt x="1776941" y="4038600"/>
                  </a:lnTo>
                  <a:lnTo>
                    <a:pt x="1739049" y="4076700"/>
                  </a:lnTo>
                  <a:lnTo>
                    <a:pt x="1928512" y="4254500"/>
                  </a:lnTo>
                  <a:lnTo>
                    <a:pt x="1962497" y="4254500"/>
                  </a:lnTo>
                  <a:lnTo>
                    <a:pt x="1928512" y="4292600"/>
                  </a:lnTo>
                  <a:close/>
                </a:path>
                <a:path w="1974215" h="5130800">
                  <a:moveTo>
                    <a:pt x="1962497" y="4254500"/>
                  </a:moveTo>
                  <a:lnTo>
                    <a:pt x="1928512" y="4254500"/>
                  </a:lnTo>
                  <a:lnTo>
                    <a:pt x="1973825" y="4216400"/>
                  </a:lnTo>
                  <a:lnTo>
                    <a:pt x="1973825" y="4241800"/>
                  </a:lnTo>
                  <a:lnTo>
                    <a:pt x="1962497" y="4254500"/>
                  </a:lnTo>
                  <a:close/>
                </a:path>
                <a:path w="1974215" h="5130800">
                  <a:moveTo>
                    <a:pt x="245182" y="4686300"/>
                  </a:moveTo>
                  <a:lnTo>
                    <a:pt x="220295" y="4686300"/>
                  </a:lnTo>
                  <a:lnTo>
                    <a:pt x="409758" y="4495800"/>
                  </a:lnTo>
                  <a:lnTo>
                    <a:pt x="220295" y="4305300"/>
                  </a:lnTo>
                  <a:lnTo>
                    <a:pt x="254064" y="4305300"/>
                  </a:lnTo>
                  <a:lnTo>
                    <a:pt x="440590" y="4495800"/>
                  </a:lnTo>
                  <a:lnTo>
                    <a:pt x="245182" y="4686300"/>
                  </a:lnTo>
                  <a:close/>
                </a:path>
                <a:path w="1974215" h="5130800">
                  <a:moveTo>
                    <a:pt x="1121618" y="4686300"/>
                  </a:moveTo>
                  <a:lnTo>
                    <a:pt x="1065415" y="4686300"/>
                  </a:lnTo>
                  <a:lnTo>
                    <a:pt x="1254878" y="4495800"/>
                  </a:lnTo>
                  <a:lnTo>
                    <a:pt x="1065415" y="4305300"/>
                  </a:lnTo>
                  <a:lnTo>
                    <a:pt x="1134140" y="4305300"/>
                  </a:lnTo>
                  <a:lnTo>
                    <a:pt x="1285711" y="4457700"/>
                  </a:lnTo>
                  <a:lnTo>
                    <a:pt x="1354327" y="4457700"/>
                  </a:lnTo>
                  <a:lnTo>
                    <a:pt x="1316434" y="4495800"/>
                  </a:lnTo>
                  <a:lnTo>
                    <a:pt x="1341696" y="4521200"/>
                  </a:lnTo>
                  <a:lnTo>
                    <a:pt x="1285820" y="4521200"/>
                  </a:lnTo>
                  <a:lnTo>
                    <a:pt x="1121618" y="4686300"/>
                  </a:lnTo>
                  <a:close/>
                </a:path>
                <a:path w="1974215" h="5130800">
                  <a:moveTo>
                    <a:pt x="1530784" y="4686300"/>
                  </a:moveTo>
                  <a:lnTo>
                    <a:pt x="1505897" y="4686300"/>
                  </a:lnTo>
                  <a:lnTo>
                    <a:pt x="1695360" y="4495800"/>
                  </a:lnTo>
                  <a:lnTo>
                    <a:pt x="1505897" y="4305300"/>
                  </a:lnTo>
                  <a:lnTo>
                    <a:pt x="1539667" y="4305300"/>
                  </a:lnTo>
                  <a:lnTo>
                    <a:pt x="1726193" y="4495800"/>
                  </a:lnTo>
                  <a:lnTo>
                    <a:pt x="1530784" y="4686300"/>
                  </a:lnTo>
                  <a:close/>
                </a:path>
                <a:path w="1974215" h="5130800">
                  <a:moveTo>
                    <a:pt x="1655158" y="5003800"/>
                  </a:moveTo>
                  <a:lnTo>
                    <a:pt x="1422006" y="4762500"/>
                  </a:lnTo>
                  <a:lnTo>
                    <a:pt x="1475283" y="4711700"/>
                  </a:lnTo>
                  <a:lnTo>
                    <a:pt x="1285820" y="4521200"/>
                  </a:lnTo>
                  <a:lnTo>
                    <a:pt x="1341696" y="4521200"/>
                  </a:lnTo>
                  <a:lnTo>
                    <a:pt x="1505897" y="4686300"/>
                  </a:lnTo>
                  <a:lnTo>
                    <a:pt x="1530784" y="4686300"/>
                  </a:lnTo>
                  <a:lnTo>
                    <a:pt x="1452621" y="4762500"/>
                  </a:lnTo>
                  <a:lnTo>
                    <a:pt x="1654940" y="4965700"/>
                  </a:lnTo>
                  <a:lnTo>
                    <a:pt x="1695115" y="4965700"/>
                  </a:lnTo>
                  <a:lnTo>
                    <a:pt x="1655158" y="5003800"/>
                  </a:lnTo>
                  <a:close/>
                </a:path>
                <a:path w="1974215" h="5130800">
                  <a:moveTo>
                    <a:pt x="409295" y="4965700"/>
                  </a:moveTo>
                  <a:lnTo>
                    <a:pt x="369338" y="4965700"/>
                  </a:lnTo>
                  <a:lnTo>
                    <a:pt x="642800" y="4699000"/>
                  </a:lnTo>
                  <a:lnTo>
                    <a:pt x="668855" y="4724400"/>
                  </a:lnTo>
                  <a:lnTo>
                    <a:pt x="642800" y="4724400"/>
                  </a:lnTo>
                  <a:lnTo>
                    <a:pt x="453338" y="4914900"/>
                  </a:lnTo>
                  <a:lnTo>
                    <a:pt x="491230" y="4953000"/>
                  </a:lnTo>
                  <a:lnTo>
                    <a:pt x="422614" y="4953000"/>
                  </a:lnTo>
                  <a:lnTo>
                    <a:pt x="409295" y="4965700"/>
                  </a:lnTo>
                  <a:close/>
                </a:path>
                <a:path w="1974215" h="5130800">
                  <a:moveTo>
                    <a:pt x="1695115" y="4965700"/>
                  </a:moveTo>
                  <a:lnTo>
                    <a:pt x="1654940" y="4965700"/>
                  </a:lnTo>
                  <a:lnTo>
                    <a:pt x="1928512" y="4699000"/>
                  </a:lnTo>
                  <a:lnTo>
                    <a:pt x="1958721" y="4724400"/>
                  </a:lnTo>
                  <a:lnTo>
                    <a:pt x="1928512" y="4724400"/>
                  </a:lnTo>
                  <a:lnTo>
                    <a:pt x="1739049" y="4914900"/>
                  </a:lnTo>
                  <a:lnTo>
                    <a:pt x="1776941" y="4953000"/>
                  </a:lnTo>
                  <a:lnTo>
                    <a:pt x="1708434" y="4953000"/>
                  </a:lnTo>
                  <a:lnTo>
                    <a:pt x="1695115" y="4965700"/>
                  </a:lnTo>
                  <a:close/>
                </a:path>
                <a:path w="1974215" h="5130800">
                  <a:moveTo>
                    <a:pt x="700808" y="5105400"/>
                  </a:moveTo>
                  <a:lnTo>
                    <a:pt x="642800" y="5105400"/>
                  </a:lnTo>
                  <a:lnTo>
                    <a:pt x="832263" y="4914900"/>
                  </a:lnTo>
                  <a:lnTo>
                    <a:pt x="642800" y="4724400"/>
                  </a:lnTo>
                  <a:lnTo>
                    <a:pt x="668855" y="4724400"/>
                  </a:lnTo>
                  <a:lnTo>
                    <a:pt x="903345" y="4953000"/>
                  </a:lnTo>
                  <a:lnTo>
                    <a:pt x="863205" y="4953000"/>
                  </a:lnTo>
                  <a:lnTo>
                    <a:pt x="700808" y="5105400"/>
                  </a:lnTo>
                  <a:close/>
                </a:path>
                <a:path w="1974215" h="5130800">
                  <a:moveTo>
                    <a:pt x="1973825" y="4775200"/>
                  </a:moveTo>
                  <a:lnTo>
                    <a:pt x="1928512" y="4724400"/>
                  </a:lnTo>
                  <a:lnTo>
                    <a:pt x="1958721" y="4724400"/>
                  </a:lnTo>
                  <a:lnTo>
                    <a:pt x="1973825" y="4737100"/>
                  </a:lnTo>
                  <a:lnTo>
                    <a:pt x="1973825" y="4775200"/>
                  </a:lnTo>
                  <a:close/>
                </a:path>
                <a:path w="1974215" h="5130800">
                  <a:moveTo>
                    <a:pt x="673742" y="5130800"/>
                  </a:moveTo>
                  <a:lnTo>
                    <a:pt x="612077" y="5130800"/>
                  </a:lnTo>
                  <a:lnTo>
                    <a:pt x="422614" y="4953000"/>
                  </a:lnTo>
                  <a:lnTo>
                    <a:pt x="491230" y="4953000"/>
                  </a:lnTo>
                  <a:lnTo>
                    <a:pt x="642800" y="5105400"/>
                  </a:lnTo>
                  <a:lnTo>
                    <a:pt x="700808" y="5105400"/>
                  </a:lnTo>
                  <a:lnTo>
                    <a:pt x="673742" y="5130800"/>
                  </a:lnTo>
                  <a:close/>
                </a:path>
                <a:path w="1974215" h="5130800">
                  <a:moveTo>
                    <a:pt x="916481" y="5003800"/>
                  </a:moveTo>
                  <a:lnTo>
                    <a:pt x="863205" y="4953000"/>
                  </a:lnTo>
                  <a:lnTo>
                    <a:pt x="903345" y="4953000"/>
                  </a:lnTo>
                  <a:lnTo>
                    <a:pt x="916372" y="4965700"/>
                  </a:lnTo>
                  <a:lnTo>
                    <a:pt x="953295" y="4965700"/>
                  </a:lnTo>
                  <a:lnTo>
                    <a:pt x="916481" y="5003800"/>
                  </a:lnTo>
                  <a:close/>
                </a:path>
                <a:path w="1974215" h="5130800">
                  <a:moveTo>
                    <a:pt x="1959562" y="5130800"/>
                  </a:moveTo>
                  <a:lnTo>
                    <a:pt x="1897897" y="5130800"/>
                  </a:lnTo>
                  <a:lnTo>
                    <a:pt x="1708434" y="4953000"/>
                  </a:lnTo>
                  <a:lnTo>
                    <a:pt x="1776941" y="4953000"/>
                  </a:lnTo>
                  <a:lnTo>
                    <a:pt x="1928512" y="5105400"/>
                  </a:lnTo>
                  <a:lnTo>
                    <a:pt x="1973825" y="5105400"/>
                  </a:lnTo>
                  <a:lnTo>
                    <a:pt x="1973825" y="5118100"/>
                  </a:lnTo>
                  <a:lnTo>
                    <a:pt x="1959562" y="5130800"/>
                  </a:lnTo>
                  <a:close/>
                </a:path>
                <a:path w="1974215" h="5130800">
                  <a:moveTo>
                    <a:pt x="1973825" y="5105400"/>
                  </a:moveTo>
                  <a:lnTo>
                    <a:pt x="1928512" y="5105400"/>
                  </a:lnTo>
                  <a:lnTo>
                    <a:pt x="1973825" y="5054600"/>
                  </a:lnTo>
                  <a:lnTo>
                    <a:pt x="1973825" y="5105400"/>
                  </a:lnTo>
                  <a:close/>
                </a:path>
              </a:pathLst>
            </a:custGeom>
            <a:solidFill>
              <a:srgbClr val="FAF4C6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85933" y="4983639"/>
            <a:ext cx="6753224" cy="5303359"/>
          </a:xfrm>
          <a:prstGeom prst="rect">
            <a:avLst/>
          </a:prstGeom>
        </p:spPr>
      </p:pic>
      <p:sp>
        <p:nvSpPr>
          <p:cNvPr id="9" name="object 9" descr=""/>
          <p:cNvSpPr/>
          <p:nvPr/>
        </p:nvSpPr>
        <p:spPr>
          <a:xfrm>
            <a:off x="16304648" y="0"/>
            <a:ext cx="0" cy="10287000"/>
          </a:xfrm>
          <a:custGeom>
            <a:avLst/>
            <a:gdLst/>
            <a:ahLst/>
            <a:cxnLst/>
            <a:rect l="l" t="t" r="r" b="b"/>
            <a:pathLst>
              <a:path w="0" h="10287000">
                <a:moveTo>
                  <a:pt x="0" y="0"/>
                </a:moveTo>
                <a:lnTo>
                  <a:pt x="0" y="10286999"/>
                </a:lnTo>
              </a:path>
            </a:pathLst>
          </a:custGeom>
          <a:ln w="38099">
            <a:solidFill>
              <a:srgbClr val="FAF4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9324772" y="2903123"/>
            <a:ext cx="201930" cy="7384415"/>
          </a:xfrm>
          <a:custGeom>
            <a:avLst/>
            <a:gdLst/>
            <a:ahLst/>
            <a:cxnLst/>
            <a:rect l="l" t="t" r="r" b="b"/>
            <a:pathLst>
              <a:path w="201929" h="7384415">
                <a:moveTo>
                  <a:pt x="0" y="7383876"/>
                </a:moveTo>
                <a:lnTo>
                  <a:pt x="163520" y="0"/>
                </a:lnTo>
                <a:lnTo>
                  <a:pt x="201611" y="843"/>
                </a:lnTo>
                <a:lnTo>
                  <a:pt x="38109" y="7383876"/>
                </a:lnTo>
                <a:lnTo>
                  <a:pt x="0" y="7383876"/>
                </a:lnTo>
                <a:close/>
              </a:path>
            </a:pathLst>
          </a:custGeom>
          <a:solidFill>
            <a:srgbClr val="FAF4C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39362" y="8173619"/>
            <a:ext cx="256311" cy="259969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85933" y="0"/>
            <a:ext cx="6915149" cy="5395912"/>
          </a:xfrm>
          <a:prstGeom prst="rect">
            <a:avLst/>
          </a:prstGeom>
        </p:spPr>
      </p:pic>
      <p:sp>
        <p:nvSpPr>
          <p:cNvPr id="13" name="object 13" descr=""/>
          <p:cNvSpPr txBox="1"/>
          <p:nvPr/>
        </p:nvSpPr>
        <p:spPr>
          <a:xfrm>
            <a:off x="250341" y="1576249"/>
            <a:ext cx="493522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spc="90" b="1">
                <a:solidFill>
                  <a:srgbClr val="FAF4C6"/>
                </a:solidFill>
                <a:latin typeface="Calibri"/>
                <a:cs typeface="Calibri"/>
              </a:rPr>
              <a:t>Espetinhos</a:t>
            </a:r>
            <a:r>
              <a:rPr dirty="0" sz="4800" spc="-160" b="1">
                <a:solidFill>
                  <a:srgbClr val="FAF4C6"/>
                </a:solidFill>
                <a:latin typeface="Calibri"/>
                <a:cs typeface="Calibri"/>
              </a:rPr>
              <a:t> </a:t>
            </a:r>
            <a:r>
              <a:rPr dirty="0" sz="4800" spc="-35" b="1">
                <a:solidFill>
                  <a:srgbClr val="FAF4C6"/>
                </a:solidFill>
                <a:latin typeface="Calibri"/>
                <a:cs typeface="Calibri"/>
              </a:rPr>
              <a:t>da</a:t>
            </a:r>
            <a:r>
              <a:rPr dirty="0" sz="4800" spc="-160" b="1">
                <a:solidFill>
                  <a:srgbClr val="FAF4C6"/>
                </a:solidFill>
                <a:latin typeface="Calibri"/>
                <a:cs typeface="Calibri"/>
              </a:rPr>
              <a:t> </a:t>
            </a:r>
            <a:r>
              <a:rPr dirty="0" sz="4800" spc="100" b="1">
                <a:solidFill>
                  <a:srgbClr val="FAF4C6"/>
                </a:solidFill>
                <a:latin typeface="Calibri"/>
                <a:cs typeface="Calibri"/>
              </a:rPr>
              <a:t>casa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25"/>
              <a:t>Digital</a:t>
            </a:r>
            <a:r>
              <a:rPr dirty="0" spc="-195"/>
              <a:t> </a:t>
            </a:r>
            <a:r>
              <a:rPr dirty="0" spc="-535"/>
              <a:t>Menu</a:t>
            </a:r>
          </a:p>
        </p:txBody>
      </p:sp>
      <p:sp>
        <p:nvSpPr>
          <p:cNvPr id="15" name="object 15" descr=""/>
          <p:cNvSpPr txBox="1"/>
          <p:nvPr/>
        </p:nvSpPr>
        <p:spPr>
          <a:xfrm>
            <a:off x="9635175" y="9588627"/>
            <a:ext cx="12369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>
                <a:solidFill>
                  <a:srgbClr val="FAF4C6"/>
                </a:solidFill>
                <a:latin typeface="Tahoma"/>
                <a:cs typeface="Tahoma"/>
              </a:rPr>
              <a:t>@espetogrill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6895040" y="9014965"/>
            <a:ext cx="2239645" cy="10864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 indent="-51435">
              <a:lnSpc>
                <a:spcPct val="115999"/>
              </a:lnSpc>
              <a:spcBef>
                <a:spcPts val="95"/>
              </a:spcBef>
            </a:pPr>
            <a:r>
              <a:rPr dirty="0" sz="2000" spc="-70">
                <a:solidFill>
                  <a:srgbClr val="FAF4C6"/>
                </a:solidFill>
                <a:latin typeface="Tahoma"/>
                <a:cs typeface="Tahoma"/>
              </a:rPr>
              <a:t>Todos</a:t>
            </a:r>
            <a:r>
              <a:rPr dirty="0" sz="2000" spc="-20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000" spc="-40">
                <a:solidFill>
                  <a:srgbClr val="FAF4C6"/>
                </a:solidFill>
                <a:latin typeface="Tahoma"/>
                <a:cs typeface="Tahoma"/>
              </a:rPr>
              <a:t>os</a:t>
            </a:r>
            <a:r>
              <a:rPr dirty="0" sz="2000" spc="-20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FAF4C6"/>
                </a:solidFill>
                <a:latin typeface="Tahoma"/>
                <a:cs typeface="Tahoma"/>
              </a:rPr>
              <a:t>espetos </a:t>
            </a:r>
            <a:r>
              <a:rPr dirty="0" sz="2000" spc="-40">
                <a:solidFill>
                  <a:srgbClr val="FAF4C6"/>
                </a:solidFill>
                <a:latin typeface="Tahoma"/>
                <a:cs typeface="Tahoma"/>
              </a:rPr>
              <a:t>acompanham</a:t>
            </a:r>
            <a:r>
              <a:rPr dirty="0" sz="2000" spc="-16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FAF4C6"/>
                </a:solidFill>
                <a:latin typeface="Tahoma"/>
                <a:cs typeface="Tahoma"/>
              </a:rPr>
              <a:t>molho </a:t>
            </a:r>
            <a:r>
              <a:rPr dirty="0" sz="2000" spc="-85">
                <a:solidFill>
                  <a:srgbClr val="FAF4C6"/>
                </a:solidFill>
                <a:latin typeface="Tahoma"/>
                <a:cs typeface="Tahoma"/>
              </a:rPr>
              <a:t>E</a:t>
            </a:r>
            <a:r>
              <a:rPr dirty="0" sz="2000" spc="-22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FAF4C6"/>
                </a:solidFill>
                <a:latin typeface="Tahoma"/>
                <a:cs typeface="Tahoma"/>
              </a:rPr>
              <a:t>farofa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-12700" y="2348906"/>
            <a:ext cx="5438775" cy="77387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096645" marR="2972435">
              <a:lnSpc>
                <a:spcPct val="114300"/>
              </a:lnSpc>
              <a:spcBef>
                <a:spcPts val="95"/>
              </a:spcBef>
            </a:pPr>
            <a:r>
              <a:rPr dirty="0" sz="2750" spc="-25">
                <a:solidFill>
                  <a:srgbClr val="FAF4C6"/>
                </a:solidFill>
                <a:latin typeface="Tahoma"/>
                <a:cs typeface="Tahoma"/>
              </a:rPr>
              <a:t>Boi </a:t>
            </a:r>
            <a:r>
              <a:rPr dirty="0" sz="2750" spc="-10">
                <a:solidFill>
                  <a:srgbClr val="FAF4C6"/>
                </a:solidFill>
                <a:latin typeface="Tahoma"/>
                <a:cs typeface="Tahoma"/>
              </a:rPr>
              <a:t>frango Coração </a:t>
            </a:r>
            <a:r>
              <a:rPr dirty="0" sz="2750" spc="-30">
                <a:solidFill>
                  <a:srgbClr val="FAF4C6"/>
                </a:solidFill>
                <a:latin typeface="Tahoma"/>
                <a:cs typeface="Tahoma"/>
              </a:rPr>
              <a:t>salsichão </a:t>
            </a:r>
            <a:r>
              <a:rPr dirty="0" sz="2750" spc="-10">
                <a:solidFill>
                  <a:srgbClr val="FAF4C6"/>
                </a:solidFill>
                <a:latin typeface="Tahoma"/>
                <a:cs typeface="Tahoma"/>
              </a:rPr>
              <a:t>toscana</a:t>
            </a:r>
            <a:endParaRPr sz="2750">
              <a:latin typeface="Tahoma"/>
              <a:cs typeface="Tahoma"/>
            </a:endParaRPr>
          </a:p>
          <a:p>
            <a:pPr algn="ctr" marL="902335" marR="2778125">
              <a:lnSpc>
                <a:spcPct val="114300"/>
              </a:lnSpc>
            </a:pPr>
            <a:r>
              <a:rPr dirty="0" sz="2750" spc="-30">
                <a:solidFill>
                  <a:srgbClr val="FAF4C6"/>
                </a:solidFill>
                <a:latin typeface="Tahoma"/>
                <a:cs typeface="Tahoma"/>
              </a:rPr>
              <a:t>meio</a:t>
            </a:r>
            <a:r>
              <a:rPr dirty="0" sz="2750" spc="-29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750" spc="-40">
                <a:solidFill>
                  <a:srgbClr val="FAF4C6"/>
                </a:solidFill>
                <a:latin typeface="Tahoma"/>
                <a:cs typeface="Tahoma"/>
              </a:rPr>
              <a:t>da</a:t>
            </a:r>
            <a:r>
              <a:rPr dirty="0" sz="2750" spc="-29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750" spc="-55">
                <a:solidFill>
                  <a:srgbClr val="FAF4C6"/>
                </a:solidFill>
                <a:latin typeface="Tahoma"/>
                <a:cs typeface="Tahoma"/>
              </a:rPr>
              <a:t>asa </a:t>
            </a:r>
            <a:r>
              <a:rPr dirty="0" sz="2750" spc="-10">
                <a:solidFill>
                  <a:srgbClr val="FAF4C6"/>
                </a:solidFill>
                <a:latin typeface="Tahoma"/>
                <a:cs typeface="Tahoma"/>
              </a:rPr>
              <a:t>calabresa kafta pigshot</a:t>
            </a:r>
            <a:endParaRPr sz="2750">
              <a:latin typeface="Tahoma"/>
              <a:cs typeface="Tahoma"/>
            </a:endParaRPr>
          </a:p>
          <a:p>
            <a:pPr algn="ctr" marL="275590" marR="2221865">
              <a:lnSpc>
                <a:spcPct val="114300"/>
              </a:lnSpc>
            </a:pPr>
            <a:r>
              <a:rPr dirty="0" sz="2750" spc="-40">
                <a:solidFill>
                  <a:srgbClr val="FAF4C6"/>
                </a:solidFill>
                <a:latin typeface="Tahoma"/>
                <a:cs typeface="Tahoma"/>
              </a:rPr>
              <a:t>medalhao</a:t>
            </a:r>
            <a:r>
              <a:rPr dirty="0" sz="2750" spc="-2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750" spc="-55">
                <a:solidFill>
                  <a:srgbClr val="FAF4C6"/>
                </a:solidFill>
                <a:latin typeface="Tahoma"/>
                <a:cs typeface="Tahoma"/>
              </a:rPr>
              <a:t>de</a:t>
            </a:r>
            <a:r>
              <a:rPr dirty="0" sz="2750" spc="-2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750" spc="-65">
                <a:solidFill>
                  <a:srgbClr val="FAF4C6"/>
                </a:solidFill>
                <a:latin typeface="Tahoma"/>
                <a:cs typeface="Tahoma"/>
              </a:rPr>
              <a:t>frango </a:t>
            </a:r>
            <a:r>
              <a:rPr dirty="0" sz="2750" spc="-40">
                <a:solidFill>
                  <a:srgbClr val="FAF4C6"/>
                </a:solidFill>
                <a:latin typeface="Tahoma"/>
                <a:cs typeface="Tahoma"/>
              </a:rPr>
              <a:t>medalhão</a:t>
            </a:r>
            <a:r>
              <a:rPr dirty="0" sz="2750" spc="-2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750" spc="-55">
                <a:solidFill>
                  <a:srgbClr val="FAF4C6"/>
                </a:solidFill>
                <a:latin typeface="Tahoma"/>
                <a:cs typeface="Tahoma"/>
              </a:rPr>
              <a:t>de</a:t>
            </a:r>
            <a:r>
              <a:rPr dirty="0" sz="2750" spc="-2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750" spc="-25">
                <a:solidFill>
                  <a:srgbClr val="FAF4C6"/>
                </a:solidFill>
                <a:latin typeface="Tahoma"/>
                <a:cs typeface="Tahoma"/>
              </a:rPr>
              <a:t>boi </a:t>
            </a:r>
            <a:r>
              <a:rPr dirty="0" sz="2750" spc="-10">
                <a:solidFill>
                  <a:srgbClr val="FAF4C6"/>
                </a:solidFill>
                <a:latin typeface="Tahoma"/>
                <a:cs typeface="Tahoma"/>
              </a:rPr>
              <a:t>cofril</a:t>
            </a:r>
            <a:endParaRPr sz="2750">
              <a:latin typeface="Tahoma"/>
              <a:cs typeface="Tahoma"/>
            </a:endParaRPr>
          </a:p>
          <a:p>
            <a:pPr marL="957580">
              <a:lnSpc>
                <a:spcPct val="100000"/>
              </a:lnSpc>
              <a:spcBef>
                <a:spcPts val="475"/>
              </a:spcBef>
            </a:pPr>
            <a:r>
              <a:rPr dirty="0" sz="2750" spc="-40">
                <a:solidFill>
                  <a:srgbClr val="FAF4C6"/>
                </a:solidFill>
                <a:latin typeface="Tahoma"/>
                <a:cs typeface="Tahoma"/>
              </a:rPr>
              <a:t>queijo</a:t>
            </a:r>
            <a:r>
              <a:rPr dirty="0" sz="275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750" spc="-20">
                <a:solidFill>
                  <a:srgbClr val="FAF4C6"/>
                </a:solidFill>
                <a:latin typeface="Tahoma"/>
                <a:cs typeface="Tahoma"/>
              </a:rPr>
              <a:t>bola</a:t>
            </a:r>
            <a:endParaRPr sz="2750">
              <a:latin typeface="Tahoma"/>
              <a:cs typeface="Tahoma"/>
            </a:endParaRPr>
          </a:p>
          <a:p>
            <a:pPr marL="873125">
              <a:lnSpc>
                <a:spcPct val="100000"/>
              </a:lnSpc>
              <a:spcBef>
                <a:spcPts val="425"/>
              </a:spcBef>
            </a:pPr>
            <a:r>
              <a:rPr dirty="0" sz="2850" spc="-75">
                <a:solidFill>
                  <a:srgbClr val="FAF4C6"/>
                </a:solidFill>
                <a:latin typeface="Tahoma"/>
                <a:cs typeface="Tahoma"/>
              </a:rPr>
              <a:t>Romeu</a:t>
            </a:r>
            <a:r>
              <a:rPr dirty="0" sz="2850" spc="-30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90">
                <a:solidFill>
                  <a:srgbClr val="FAF4C6"/>
                </a:solidFill>
                <a:latin typeface="Tahoma"/>
                <a:cs typeface="Tahoma"/>
              </a:rPr>
              <a:t>e</a:t>
            </a:r>
            <a:r>
              <a:rPr dirty="0" sz="2850" spc="-30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10">
                <a:solidFill>
                  <a:srgbClr val="FAF4C6"/>
                </a:solidFill>
                <a:latin typeface="Tahoma"/>
                <a:cs typeface="Tahoma"/>
              </a:rPr>
              <a:t>Julieta</a:t>
            </a:r>
            <a:endParaRPr sz="28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135"/>
              </a:spcBef>
            </a:pPr>
            <a:r>
              <a:rPr dirty="0" sz="2400" spc="-55">
                <a:solidFill>
                  <a:srgbClr val="FAF4C6"/>
                </a:solidFill>
                <a:latin typeface="Tahoma"/>
                <a:cs typeface="Tahoma"/>
              </a:rPr>
              <a:t>Queijo</a:t>
            </a:r>
            <a:r>
              <a:rPr dirty="0" sz="2400" spc="-24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400" spc="-35">
                <a:solidFill>
                  <a:srgbClr val="FAF4C6"/>
                </a:solidFill>
                <a:latin typeface="Tahoma"/>
                <a:cs typeface="Tahoma"/>
              </a:rPr>
              <a:t>coalho</a:t>
            </a:r>
            <a:r>
              <a:rPr dirty="0" sz="2400" spc="-24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400" spc="-45">
                <a:solidFill>
                  <a:srgbClr val="FAF4C6"/>
                </a:solidFill>
                <a:latin typeface="Tahoma"/>
                <a:cs typeface="Tahoma"/>
              </a:rPr>
              <a:t>com</a:t>
            </a:r>
            <a:r>
              <a:rPr dirty="0" sz="2400" spc="-23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400" spc="-45">
                <a:solidFill>
                  <a:srgbClr val="FAF4C6"/>
                </a:solidFill>
                <a:latin typeface="Tahoma"/>
                <a:cs typeface="Tahoma"/>
              </a:rPr>
              <a:t>doce</a:t>
            </a:r>
            <a:r>
              <a:rPr dirty="0" sz="2400" spc="-24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400" spc="-45">
                <a:solidFill>
                  <a:srgbClr val="FAF4C6"/>
                </a:solidFill>
                <a:latin typeface="Tahoma"/>
                <a:cs typeface="Tahoma"/>
              </a:rPr>
              <a:t>de</a:t>
            </a:r>
            <a:r>
              <a:rPr dirty="0" sz="2400" spc="-23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400" spc="-25">
                <a:solidFill>
                  <a:srgbClr val="FAF4C6"/>
                </a:solidFill>
                <a:latin typeface="Tahoma"/>
                <a:cs typeface="Tahoma"/>
              </a:rPr>
              <a:t>leite</a:t>
            </a:r>
            <a:r>
              <a:rPr dirty="0" sz="2400" spc="-24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400" spc="-30">
                <a:solidFill>
                  <a:srgbClr val="FAF4C6"/>
                </a:solidFill>
                <a:latin typeface="Tahoma"/>
                <a:cs typeface="Tahoma"/>
              </a:rPr>
              <a:t>ou</a:t>
            </a:r>
            <a:r>
              <a:rPr dirty="0" sz="2400" spc="-23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AF4C6"/>
                </a:solidFill>
                <a:latin typeface="Tahoma"/>
                <a:cs typeface="Tahoma"/>
              </a:rPr>
              <a:t>Nutella</a:t>
            </a:r>
            <a:endParaRPr sz="2400">
              <a:latin typeface="Tahoma"/>
              <a:cs typeface="Tahoma"/>
            </a:endParaRPr>
          </a:p>
          <a:p>
            <a:pPr marL="275590">
              <a:lnSpc>
                <a:spcPct val="100000"/>
              </a:lnSpc>
              <a:spcBef>
                <a:spcPts val="420"/>
              </a:spcBef>
            </a:pPr>
            <a:r>
              <a:rPr dirty="0" sz="2850" spc="-50">
                <a:solidFill>
                  <a:srgbClr val="FAF4C6"/>
                </a:solidFill>
                <a:latin typeface="Tahoma"/>
                <a:cs typeface="Tahoma"/>
              </a:rPr>
              <a:t>Banana</a:t>
            </a:r>
            <a:r>
              <a:rPr dirty="0" sz="2850" spc="-29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65">
                <a:solidFill>
                  <a:srgbClr val="FAF4C6"/>
                </a:solidFill>
                <a:latin typeface="Tahoma"/>
                <a:cs typeface="Tahoma"/>
              </a:rPr>
              <a:t>assada</a:t>
            </a:r>
            <a:r>
              <a:rPr dirty="0" sz="2850" spc="-29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45">
                <a:solidFill>
                  <a:srgbClr val="FAF4C6"/>
                </a:solidFill>
                <a:latin typeface="Tahoma"/>
                <a:cs typeface="Tahoma"/>
              </a:rPr>
              <a:t>com</a:t>
            </a:r>
            <a:r>
              <a:rPr dirty="0" sz="2850" spc="-29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10">
                <a:solidFill>
                  <a:srgbClr val="FAF4C6"/>
                </a:solidFill>
                <a:latin typeface="Tahoma"/>
                <a:cs typeface="Tahoma"/>
              </a:rPr>
              <a:t>Nutella</a:t>
            </a:r>
            <a:endParaRPr sz="2850">
              <a:latin typeface="Tahoma"/>
              <a:cs typeface="Tahom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5957399" y="2277782"/>
            <a:ext cx="878205" cy="7891145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dirty="0" sz="2850" spc="-65">
                <a:solidFill>
                  <a:srgbClr val="FAF4C6"/>
                </a:solidFill>
                <a:latin typeface="Tahoma"/>
                <a:cs typeface="Tahoma"/>
              </a:rPr>
              <a:t>12.00</a:t>
            </a:r>
            <a:endParaRPr sz="28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dirty="0" sz="2850" spc="-65">
                <a:solidFill>
                  <a:srgbClr val="FAF4C6"/>
                </a:solidFill>
                <a:latin typeface="Tahoma"/>
                <a:cs typeface="Tahoma"/>
              </a:rPr>
              <a:t>10.00</a:t>
            </a:r>
            <a:endParaRPr sz="28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dirty="0" sz="2850" spc="-65">
                <a:solidFill>
                  <a:srgbClr val="FAF4C6"/>
                </a:solidFill>
                <a:latin typeface="Tahoma"/>
                <a:cs typeface="Tahoma"/>
              </a:rPr>
              <a:t>10.00</a:t>
            </a:r>
            <a:endParaRPr sz="28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dirty="0" sz="2850" spc="-65">
                <a:solidFill>
                  <a:srgbClr val="FAF4C6"/>
                </a:solidFill>
                <a:latin typeface="Tahoma"/>
                <a:cs typeface="Tahoma"/>
              </a:rPr>
              <a:t>10.00</a:t>
            </a:r>
            <a:endParaRPr sz="28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dirty="0" sz="2850" spc="-65">
                <a:solidFill>
                  <a:srgbClr val="FAF4C6"/>
                </a:solidFill>
                <a:latin typeface="Tahoma"/>
                <a:cs typeface="Tahoma"/>
              </a:rPr>
              <a:t>10.00</a:t>
            </a:r>
            <a:endParaRPr sz="28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dirty="0" sz="2850" spc="-65">
                <a:solidFill>
                  <a:srgbClr val="FAF4C6"/>
                </a:solidFill>
                <a:latin typeface="Tahoma"/>
                <a:cs typeface="Tahoma"/>
              </a:rPr>
              <a:t>10.00</a:t>
            </a:r>
            <a:endParaRPr sz="28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dirty="0" sz="2850" spc="-65">
                <a:solidFill>
                  <a:srgbClr val="FAF4C6"/>
                </a:solidFill>
                <a:latin typeface="Tahoma"/>
                <a:cs typeface="Tahoma"/>
              </a:rPr>
              <a:t>10.00</a:t>
            </a:r>
            <a:endParaRPr sz="28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dirty="0" sz="2850" spc="-65">
                <a:solidFill>
                  <a:srgbClr val="FAF4C6"/>
                </a:solidFill>
                <a:latin typeface="Tahoma"/>
                <a:cs typeface="Tahoma"/>
              </a:rPr>
              <a:t>13.00</a:t>
            </a:r>
            <a:endParaRPr sz="28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dirty="0" sz="2850" spc="-65">
                <a:solidFill>
                  <a:srgbClr val="FAF4C6"/>
                </a:solidFill>
                <a:latin typeface="Tahoma"/>
                <a:cs typeface="Tahoma"/>
              </a:rPr>
              <a:t>14.00</a:t>
            </a:r>
            <a:endParaRPr sz="28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dirty="0" sz="2850" spc="-65">
                <a:solidFill>
                  <a:srgbClr val="FAF4C6"/>
                </a:solidFill>
                <a:latin typeface="Tahoma"/>
                <a:cs typeface="Tahoma"/>
              </a:rPr>
              <a:t>13.00</a:t>
            </a:r>
            <a:endParaRPr sz="28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dirty="0" sz="2850" spc="-65">
                <a:solidFill>
                  <a:srgbClr val="FAF4C6"/>
                </a:solidFill>
                <a:latin typeface="Tahoma"/>
                <a:cs typeface="Tahoma"/>
              </a:rPr>
              <a:t>13.00</a:t>
            </a:r>
            <a:endParaRPr sz="28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dirty="0" sz="2850" spc="-65">
                <a:solidFill>
                  <a:srgbClr val="FAF4C6"/>
                </a:solidFill>
                <a:latin typeface="Tahoma"/>
                <a:cs typeface="Tahoma"/>
              </a:rPr>
              <a:t>13.00</a:t>
            </a:r>
            <a:endParaRPr sz="28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dirty="0" sz="2850" spc="-65">
                <a:solidFill>
                  <a:srgbClr val="FAF4C6"/>
                </a:solidFill>
                <a:latin typeface="Tahoma"/>
                <a:cs typeface="Tahoma"/>
              </a:rPr>
              <a:t>13.00</a:t>
            </a:r>
            <a:endParaRPr sz="2850">
              <a:latin typeface="Tahoma"/>
              <a:cs typeface="Tahoma"/>
            </a:endParaRPr>
          </a:p>
          <a:p>
            <a:pPr marL="21590">
              <a:lnSpc>
                <a:spcPct val="100000"/>
              </a:lnSpc>
              <a:spcBef>
                <a:spcPts val="90"/>
              </a:spcBef>
            </a:pPr>
            <a:r>
              <a:rPr dirty="0" sz="2800" spc="-60">
                <a:solidFill>
                  <a:srgbClr val="FAF4C6"/>
                </a:solidFill>
                <a:latin typeface="Tahoma"/>
                <a:cs typeface="Tahoma"/>
              </a:rPr>
              <a:t>13.00</a:t>
            </a:r>
            <a:endParaRPr sz="2800">
              <a:latin typeface="Tahoma"/>
              <a:cs typeface="Tahoma"/>
            </a:endParaRPr>
          </a:p>
          <a:p>
            <a:pPr marL="21590">
              <a:lnSpc>
                <a:spcPct val="100000"/>
              </a:lnSpc>
              <a:spcBef>
                <a:spcPts val="540"/>
              </a:spcBef>
            </a:pPr>
            <a:r>
              <a:rPr dirty="0" sz="2800" spc="-60">
                <a:solidFill>
                  <a:srgbClr val="FAF4C6"/>
                </a:solidFill>
                <a:latin typeface="Tahoma"/>
                <a:cs typeface="Tahoma"/>
              </a:rPr>
              <a:t>13.00</a:t>
            </a:r>
            <a:endParaRPr sz="2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3000" spc="-145">
                <a:solidFill>
                  <a:srgbClr val="FAF4C6"/>
                </a:solidFill>
                <a:latin typeface="Tahoma"/>
                <a:cs typeface="Tahoma"/>
              </a:rPr>
              <a:t>10.00</a:t>
            </a:r>
            <a:endParaRPr sz="3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363C1B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16314173" y="544"/>
            <a:ext cx="1974214" cy="10286365"/>
            <a:chOff x="16314173" y="544"/>
            <a:chExt cx="1974214" cy="10286365"/>
          </a:xfrm>
        </p:grpSpPr>
        <p:sp>
          <p:nvSpPr>
            <p:cNvPr id="4" name="object 4" descr=""/>
            <p:cNvSpPr/>
            <p:nvPr/>
          </p:nvSpPr>
          <p:spPr>
            <a:xfrm>
              <a:off x="16314173" y="544"/>
              <a:ext cx="1974214" cy="5142865"/>
            </a:xfrm>
            <a:custGeom>
              <a:avLst/>
              <a:gdLst/>
              <a:ahLst/>
              <a:cxnLst/>
              <a:rect l="l" t="t" r="r" b="b"/>
              <a:pathLst>
                <a:path w="1974215" h="5142865">
                  <a:moveTo>
                    <a:pt x="1000699" y="987190"/>
                  </a:moveTo>
                  <a:lnTo>
                    <a:pt x="298521" y="987190"/>
                  </a:lnTo>
                  <a:lnTo>
                    <a:pt x="298521" y="284902"/>
                  </a:lnTo>
                  <a:lnTo>
                    <a:pt x="1000699" y="284902"/>
                  </a:lnTo>
                  <a:lnTo>
                    <a:pt x="1000699" y="306692"/>
                  </a:lnTo>
                  <a:lnTo>
                    <a:pt x="320311" y="306692"/>
                  </a:lnTo>
                  <a:lnTo>
                    <a:pt x="320311" y="965291"/>
                  </a:lnTo>
                  <a:lnTo>
                    <a:pt x="1000699" y="965291"/>
                  </a:lnTo>
                  <a:lnTo>
                    <a:pt x="1000699" y="987190"/>
                  </a:lnTo>
                  <a:close/>
                </a:path>
                <a:path w="1974215" h="5142865">
                  <a:moveTo>
                    <a:pt x="1000699" y="965291"/>
                  </a:moveTo>
                  <a:lnTo>
                    <a:pt x="978910" y="965291"/>
                  </a:lnTo>
                  <a:lnTo>
                    <a:pt x="978910" y="306692"/>
                  </a:lnTo>
                  <a:lnTo>
                    <a:pt x="1000699" y="306692"/>
                  </a:lnTo>
                  <a:lnTo>
                    <a:pt x="1000699" y="965291"/>
                  </a:lnTo>
                  <a:close/>
                </a:path>
                <a:path w="1974215" h="5142865">
                  <a:moveTo>
                    <a:pt x="934785" y="921166"/>
                  </a:moveTo>
                  <a:lnTo>
                    <a:pt x="364435" y="921166"/>
                  </a:lnTo>
                  <a:lnTo>
                    <a:pt x="364435" y="350925"/>
                  </a:lnTo>
                  <a:lnTo>
                    <a:pt x="934785" y="350925"/>
                  </a:lnTo>
                  <a:lnTo>
                    <a:pt x="934785" y="372715"/>
                  </a:lnTo>
                  <a:lnTo>
                    <a:pt x="386225" y="372715"/>
                  </a:lnTo>
                  <a:lnTo>
                    <a:pt x="386225" y="899485"/>
                  </a:lnTo>
                  <a:lnTo>
                    <a:pt x="934785" y="899485"/>
                  </a:lnTo>
                  <a:lnTo>
                    <a:pt x="934785" y="921166"/>
                  </a:lnTo>
                  <a:close/>
                </a:path>
                <a:path w="1974215" h="5142865">
                  <a:moveTo>
                    <a:pt x="934785" y="899485"/>
                  </a:moveTo>
                  <a:lnTo>
                    <a:pt x="912995" y="899485"/>
                  </a:lnTo>
                  <a:lnTo>
                    <a:pt x="912995" y="372715"/>
                  </a:lnTo>
                  <a:lnTo>
                    <a:pt x="934785" y="372715"/>
                  </a:lnTo>
                  <a:lnTo>
                    <a:pt x="934785" y="899485"/>
                  </a:lnTo>
                  <a:close/>
                </a:path>
                <a:path w="1974215" h="5142865">
                  <a:moveTo>
                    <a:pt x="761556" y="748046"/>
                  </a:moveTo>
                  <a:lnTo>
                    <a:pt x="537665" y="748046"/>
                  </a:lnTo>
                  <a:lnTo>
                    <a:pt x="537665" y="524155"/>
                  </a:lnTo>
                  <a:lnTo>
                    <a:pt x="761556" y="524155"/>
                  </a:lnTo>
                  <a:lnTo>
                    <a:pt x="761556" y="748046"/>
                  </a:lnTo>
                  <a:close/>
                </a:path>
                <a:path w="1974215" h="5142865">
                  <a:moveTo>
                    <a:pt x="0" y="1444014"/>
                  </a:moveTo>
                  <a:lnTo>
                    <a:pt x="0" y="1127408"/>
                  </a:lnTo>
                  <a:lnTo>
                    <a:pt x="158303" y="1285711"/>
                  </a:lnTo>
                  <a:lnTo>
                    <a:pt x="0" y="1444014"/>
                  </a:lnTo>
                  <a:close/>
                </a:path>
                <a:path w="1974215" h="5142865">
                  <a:moveTo>
                    <a:pt x="1285711" y="158303"/>
                  </a:moveTo>
                  <a:lnTo>
                    <a:pt x="1127408" y="0"/>
                  </a:lnTo>
                  <a:lnTo>
                    <a:pt x="1444014" y="0"/>
                  </a:lnTo>
                  <a:lnTo>
                    <a:pt x="1285711" y="158303"/>
                  </a:lnTo>
                  <a:close/>
                </a:path>
                <a:path w="1974215" h="5142865">
                  <a:moveTo>
                    <a:pt x="0" y="158303"/>
                  </a:moveTo>
                  <a:lnTo>
                    <a:pt x="0" y="0"/>
                  </a:lnTo>
                  <a:lnTo>
                    <a:pt x="158303" y="0"/>
                  </a:lnTo>
                  <a:lnTo>
                    <a:pt x="0" y="158303"/>
                  </a:lnTo>
                  <a:close/>
                </a:path>
                <a:path w="1974215" h="5142865">
                  <a:moveTo>
                    <a:pt x="1973825" y="987190"/>
                  </a:moveTo>
                  <a:lnTo>
                    <a:pt x="1584232" y="987190"/>
                  </a:lnTo>
                  <a:lnTo>
                    <a:pt x="1584232" y="284902"/>
                  </a:lnTo>
                  <a:lnTo>
                    <a:pt x="1973825" y="284902"/>
                  </a:lnTo>
                  <a:lnTo>
                    <a:pt x="1973825" y="306692"/>
                  </a:lnTo>
                  <a:lnTo>
                    <a:pt x="1606022" y="306692"/>
                  </a:lnTo>
                  <a:lnTo>
                    <a:pt x="1606022" y="965291"/>
                  </a:lnTo>
                  <a:lnTo>
                    <a:pt x="1973825" y="965291"/>
                  </a:lnTo>
                  <a:lnTo>
                    <a:pt x="1973825" y="987190"/>
                  </a:lnTo>
                  <a:close/>
                </a:path>
                <a:path w="1974215" h="5142865">
                  <a:moveTo>
                    <a:pt x="1973825" y="921166"/>
                  </a:moveTo>
                  <a:lnTo>
                    <a:pt x="1650146" y="921166"/>
                  </a:lnTo>
                  <a:lnTo>
                    <a:pt x="1650146" y="350925"/>
                  </a:lnTo>
                  <a:lnTo>
                    <a:pt x="1973825" y="350925"/>
                  </a:lnTo>
                  <a:lnTo>
                    <a:pt x="1973825" y="372715"/>
                  </a:lnTo>
                  <a:lnTo>
                    <a:pt x="1671936" y="372715"/>
                  </a:lnTo>
                  <a:lnTo>
                    <a:pt x="1671936" y="899485"/>
                  </a:lnTo>
                  <a:lnTo>
                    <a:pt x="1973825" y="899485"/>
                  </a:lnTo>
                  <a:lnTo>
                    <a:pt x="1973825" y="921166"/>
                  </a:lnTo>
                  <a:close/>
                </a:path>
                <a:path w="1974215" h="5142865">
                  <a:moveTo>
                    <a:pt x="1973825" y="748046"/>
                  </a:moveTo>
                  <a:lnTo>
                    <a:pt x="1823376" y="748046"/>
                  </a:lnTo>
                  <a:lnTo>
                    <a:pt x="1823376" y="524155"/>
                  </a:lnTo>
                  <a:lnTo>
                    <a:pt x="1973825" y="524155"/>
                  </a:lnTo>
                  <a:lnTo>
                    <a:pt x="1973825" y="748046"/>
                  </a:lnTo>
                  <a:close/>
                </a:path>
                <a:path w="1974215" h="5142865">
                  <a:moveTo>
                    <a:pt x="1285711" y="1444014"/>
                  </a:moveTo>
                  <a:lnTo>
                    <a:pt x="1127408" y="1285711"/>
                  </a:lnTo>
                  <a:lnTo>
                    <a:pt x="1285711" y="1127408"/>
                  </a:lnTo>
                  <a:lnTo>
                    <a:pt x="1444014" y="1285711"/>
                  </a:lnTo>
                  <a:lnTo>
                    <a:pt x="1285711" y="1444014"/>
                  </a:lnTo>
                  <a:close/>
                </a:path>
                <a:path w="1974215" h="5142865">
                  <a:moveTo>
                    <a:pt x="1000699" y="2272792"/>
                  </a:moveTo>
                  <a:lnTo>
                    <a:pt x="298521" y="2272792"/>
                  </a:lnTo>
                  <a:lnTo>
                    <a:pt x="298521" y="1570614"/>
                  </a:lnTo>
                  <a:lnTo>
                    <a:pt x="1000699" y="1570614"/>
                  </a:lnTo>
                  <a:lnTo>
                    <a:pt x="1000699" y="1592403"/>
                  </a:lnTo>
                  <a:lnTo>
                    <a:pt x="320311" y="1592403"/>
                  </a:lnTo>
                  <a:lnTo>
                    <a:pt x="320311" y="2251002"/>
                  </a:lnTo>
                  <a:lnTo>
                    <a:pt x="1000699" y="2251002"/>
                  </a:lnTo>
                  <a:lnTo>
                    <a:pt x="1000699" y="2272792"/>
                  </a:lnTo>
                  <a:close/>
                </a:path>
                <a:path w="1974215" h="5142865">
                  <a:moveTo>
                    <a:pt x="1000699" y="2251002"/>
                  </a:moveTo>
                  <a:lnTo>
                    <a:pt x="978910" y="2251002"/>
                  </a:lnTo>
                  <a:lnTo>
                    <a:pt x="978910" y="1592403"/>
                  </a:lnTo>
                  <a:lnTo>
                    <a:pt x="1000699" y="1592403"/>
                  </a:lnTo>
                  <a:lnTo>
                    <a:pt x="1000699" y="2251002"/>
                  </a:lnTo>
                  <a:close/>
                </a:path>
                <a:path w="1974215" h="5142865">
                  <a:moveTo>
                    <a:pt x="934785" y="2206878"/>
                  </a:moveTo>
                  <a:lnTo>
                    <a:pt x="364435" y="2206878"/>
                  </a:lnTo>
                  <a:lnTo>
                    <a:pt x="364435" y="1636528"/>
                  </a:lnTo>
                  <a:lnTo>
                    <a:pt x="934785" y="1636528"/>
                  </a:lnTo>
                  <a:lnTo>
                    <a:pt x="934785" y="1658318"/>
                  </a:lnTo>
                  <a:lnTo>
                    <a:pt x="386225" y="1658318"/>
                  </a:lnTo>
                  <a:lnTo>
                    <a:pt x="386225" y="2185088"/>
                  </a:lnTo>
                  <a:lnTo>
                    <a:pt x="934785" y="2185088"/>
                  </a:lnTo>
                  <a:lnTo>
                    <a:pt x="934785" y="2206878"/>
                  </a:lnTo>
                  <a:close/>
                </a:path>
                <a:path w="1974215" h="5142865">
                  <a:moveTo>
                    <a:pt x="934785" y="2185088"/>
                  </a:moveTo>
                  <a:lnTo>
                    <a:pt x="912995" y="2185088"/>
                  </a:lnTo>
                  <a:lnTo>
                    <a:pt x="912995" y="1658318"/>
                  </a:lnTo>
                  <a:lnTo>
                    <a:pt x="934785" y="1658318"/>
                  </a:lnTo>
                  <a:lnTo>
                    <a:pt x="934785" y="2185088"/>
                  </a:lnTo>
                  <a:close/>
                </a:path>
                <a:path w="1974215" h="5142865">
                  <a:moveTo>
                    <a:pt x="761556" y="2033648"/>
                  </a:moveTo>
                  <a:lnTo>
                    <a:pt x="537665" y="2033648"/>
                  </a:lnTo>
                  <a:lnTo>
                    <a:pt x="537665" y="1809757"/>
                  </a:lnTo>
                  <a:lnTo>
                    <a:pt x="761556" y="1809757"/>
                  </a:lnTo>
                  <a:lnTo>
                    <a:pt x="761556" y="2033648"/>
                  </a:lnTo>
                  <a:close/>
                </a:path>
                <a:path w="1974215" h="5142865">
                  <a:moveTo>
                    <a:pt x="0" y="2729617"/>
                  </a:moveTo>
                  <a:lnTo>
                    <a:pt x="0" y="2413010"/>
                  </a:lnTo>
                  <a:lnTo>
                    <a:pt x="158303" y="2571313"/>
                  </a:lnTo>
                  <a:lnTo>
                    <a:pt x="0" y="2729617"/>
                  </a:lnTo>
                  <a:close/>
                </a:path>
                <a:path w="1974215" h="5142865">
                  <a:moveTo>
                    <a:pt x="1973825" y="2272792"/>
                  </a:moveTo>
                  <a:lnTo>
                    <a:pt x="1584232" y="2272792"/>
                  </a:lnTo>
                  <a:lnTo>
                    <a:pt x="1584232" y="1570614"/>
                  </a:lnTo>
                  <a:lnTo>
                    <a:pt x="1973825" y="1570614"/>
                  </a:lnTo>
                  <a:lnTo>
                    <a:pt x="1973825" y="1592403"/>
                  </a:lnTo>
                  <a:lnTo>
                    <a:pt x="1606022" y="1592403"/>
                  </a:lnTo>
                  <a:lnTo>
                    <a:pt x="1606022" y="2251002"/>
                  </a:lnTo>
                  <a:lnTo>
                    <a:pt x="1973825" y="2251002"/>
                  </a:lnTo>
                  <a:lnTo>
                    <a:pt x="1973825" y="2272792"/>
                  </a:lnTo>
                  <a:close/>
                </a:path>
                <a:path w="1974215" h="5142865">
                  <a:moveTo>
                    <a:pt x="1973825" y="2206878"/>
                  </a:moveTo>
                  <a:lnTo>
                    <a:pt x="1650146" y="2206878"/>
                  </a:lnTo>
                  <a:lnTo>
                    <a:pt x="1650146" y="1636528"/>
                  </a:lnTo>
                  <a:lnTo>
                    <a:pt x="1973825" y="1636528"/>
                  </a:lnTo>
                  <a:lnTo>
                    <a:pt x="1973825" y="1658318"/>
                  </a:lnTo>
                  <a:lnTo>
                    <a:pt x="1671936" y="1658318"/>
                  </a:lnTo>
                  <a:lnTo>
                    <a:pt x="1671936" y="2185088"/>
                  </a:lnTo>
                  <a:lnTo>
                    <a:pt x="1973825" y="2185088"/>
                  </a:lnTo>
                  <a:lnTo>
                    <a:pt x="1973825" y="2206878"/>
                  </a:lnTo>
                  <a:close/>
                </a:path>
                <a:path w="1974215" h="5142865">
                  <a:moveTo>
                    <a:pt x="1973825" y="2033648"/>
                  </a:moveTo>
                  <a:lnTo>
                    <a:pt x="1823376" y="2033648"/>
                  </a:lnTo>
                  <a:lnTo>
                    <a:pt x="1823376" y="1809757"/>
                  </a:lnTo>
                  <a:lnTo>
                    <a:pt x="1973825" y="1809757"/>
                  </a:lnTo>
                  <a:lnTo>
                    <a:pt x="1973825" y="2033648"/>
                  </a:lnTo>
                  <a:close/>
                </a:path>
                <a:path w="1974215" h="5142865">
                  <a:moveTo>
                    <a:pt x="1285711" y="2729617"/>
                  </a:moveTo>
                  <a:lnTo>
                    <a:pt x="1127408" y="2571313"/>
                  </a:lnTo>
                  <a:lnTo>
                    <a:pt x="1285711" y="2413010"/>
                  </a:lnTo>
                  <a:lnTo>
                    <a:pt x="1444014" y="2571313"/>
                  </a:lnTo>
                  <a:lnTo>
                    <a:pt x="1285711" y="2729617"/>
                  </a:lnTo>
                  <a:close/>
                </a:path>
                <a:path w="1974215" h="5142865">
                  <a:moveTo>
                    <a:pt x="1000699" y="3558504"/>
                  </a:moveTo>
                  <a:lnTo>
                    <a:pt x="298521" y="3558504"/>
                  </a:lnTo>
                  <a:lnTo>
                    <a:pt x="298521" y="2856325"/>
                  </a:lnTo>
                  <a:lnTo>
                    <a:pt x="1000699" y="2856325"/>
                  </a:lnTo>
                  <a:lnTo>
                    <a:pt x="1000699" y="2878115"/>
                  </a:lnTo>
                  <a:lnTo>
                    <a:pt x="320311" y="2878115"/>
                  </a:lnTo>
                  <a:lnTo>
                    <a:pt x="320311" y="3536714"/>
                  </a:lnTo>
                  <a:lnTo>
                    <a:pt x="1000699" y="3536714"/>
                  </a:lnTo>
                  <a:lnTo>
                    <a:pt x="1000699" y="3558504"/>
                  </a:lnTo>
                  <a:close/>
                </a:path>
                <a:path w="1974215" h="5142865">
                  <a:moveTo>
                    <a:pt x="1000699" y="3536714"/>
                  </a:moveTo>
                  <a:lnTo>
                    <a:pt x="978910" y="3536714"/>
                  </a:lnTo>
                  <a:lnTo>
                    <a:pt x="978910" y="2878115"/>
                  </a:lnTo>
                  <a:lnTo>
                    <a:pt x="1000699" y="2878115"/>
                  </a:lnTo>
                  <a:lnTo>
                    <a:pt x="1000699" y="3536714"/>
                  </a:lnTo>
                  <a:close/>
                </a:path>
                <a:path w="1974215" h="5142865">
                  <a:moveTo>
                    <a:pt x="934785" y="3492480"/>
                  </a:moveTo>
                  <a:lnTo>
                    <a:pt x="364435" y="3492480"/>
                  </a:lnTo>
                  <a:lnTo>
                    <a:pt x="364435" y="2922130"/>
                  </a:lnTo>
                  <a:lnTo>
                    <a:pt x="934785" y="2922130"/>
                  </a:lnTo>
                  <a:lnTo>
                    <a:pt x="934785" y="2944029"/>
                  </a:lnTo>
                  <a:lnTo>
                    <a:pt x="386225" y="2944029"/>
                  </a:lnTo>
                  <a:lnTo>
                    <a:pt x="386225" y="3470800"/>
                  </a:lnTo>
                  <a:lnTo>
                    <a:pt x="934785" y="3470800"/>
                  </a:lnTo>
                  <a:lnTo>
                    <a:pt x="934785" y="3492480"/>
                  </a:lnTo>
                  <a:close/>
                </a:path>
                <a:path w="1974215" h="5142865">
                  <a:moveTo>
                    <a:pt x="934785" y="3470800"/>
                  </a:moveTo>
                  <a:lnTo>
                    <a:pt x="912995" y="3470800"/>
                  </a:lnTo>
                  <a:lnTo>
                    <a:pt x="912995" y="2944029"/>
                  </a:lnTo>
                  <a:lnTo>
                    <a:pt x="934785" y="2944029"/>
                  </a:lnTo>
                  <a:lnTo>
                    <a:pt x="934785" y="3470800"/>
                  </a:lnTo>
                  <a:close/>
                </a:path>
                <a:path w="1974215" h="5142865">
                  <a:moveTo>
                    <a:pt x="761556" y="3319360"/>
                  </a:moveTo>
                  <a:lnTo>
                    <a:pt x="537665" y="3319360"/>
                  </a:lnTo>
                  <a:lnTo>
                    <a:pt x="537665" y="3095469"/>
                  </a:lnTo>
                  <a:lnTo>
                    <a:pt x="761556" y="3095469"/>
                  </a:lnTo>
                  <a:lnTo>
                    <a:pt x="761556" y="3319360"/>
                  </a:lnTo>
                  <a:close/>
                </a:path>
                <a:path w="1974215" h="5142865">
                  <a:moveTo>
                    <a:pt x="0" y="4015328"/>
                  </a:moveTo>
                  <a:lnTo>
                    <a:pt x="0" y="3698721"/>
                  </a:lnTo>
                  <a:lnTo>
                    <a:pt x="158303" y="3857025"/>
                  </a:lnTo>
                  <a:lnTo>
                    <a:pt x="0" y="4015328"/>
                  </a:lnTo>
                  <a:close/>
                </a:path>
                <a:path w="1974215" h="5142865">
                  <a:moveTo>
                    <a:pt x="1973825" y="3558504"/>
                  </a:moveTo>
                  <a:lnTo>
                    <a:pt x="1584232" y="3558504"/>
                  </a:lnTo>
                  <a:lnTo>
                    <a:pt x="1584232" y="2856325"/>
                  </a:lnTo>
                  <a:lnTo>
                    <a:pt x="1973825" y="2856325"/>
                  </a:lnTo>
                  <a:lnTo>
                    <a:pt x="1973825" y="2878115"/>
                  </a:lnTo>
                  <a:lnTo>
                    <a:pt x="1606022" y="2878115"/>
                  </a:lnTo>
                  <a:lnTo>
                    <a:pt x="1606022" y="3536714"/>
                  </a:lnTo>
                  <a:lnTo>
                    <a:pt x="1973825" y="3536714"/>
                  </a:lnTo>
                  <a:lnTo>
                    <a:pt x="1973825" y="3558504"/>
                  </a:lnTo>
                  <a:close/>
                </a:path>
                <a:path w="1974215" h="5142865">
                  <a:moveTo>
                    <a:pt x="1973825" y="3492480"/>
                  </a:moveTo>
                  <a:lnTo>
                    <a:pt x="1650146" y="3492480"/>
                  </a:lnTo>
                  <a:lnTo>
                    <a:pt x="1650146" y="2922130"/>
                  </a:lnTo>
                  <a:lnTo>
                    <a:pt x="1973825" y="2922130"/>
                  </a:lnTo>
                  <a:lnTo>
                    <a:pt x="1973825" y="2944029"/>
                  </a:lnTo>
                  <a:lnTo>
                    <a:pt x="1671936" y="2944029"/>
                  </a:lnTo>
                  <a:lnTo>
                    <a:pt x="1671936" y="3470800"/>
                  </a:lnTo>
                  <a:lnTo>
                    <a:pt x="1973825" y="3470800"/>
                  </a:lnTo>
                  <a:lnTo>
                    <a:pt x="1973825" y="3492480"/>
                  </a:lnTo>
                  <a:close/>
                </a:path>
                <a:path w="1974215" h="5142865">
                  <a:moveTo>
                    <a:pt x="1973825" y="3319360"/>
                  </a:moveTo>
                  <a:lnTo>
                    <a:pt x="1823376" y="3319360"/>
                  </a:lnTo>
                  <a:lnTo>
                    <a:pt x="1823376" y="3095469"/>
                  </a:lnTo>
                  <a:lnTo>
                    <a:pt x="1973825" y="3095469"/>
                  </a:lnTo>
                  <a:lnTo>
                    <a:pt x="1973825" y="3319360"/>
                  </a:lnTo>
                  <a:close/>
                </a:path>
                <a:path w="1974215" h="5142865">
                  <a:moveTo>
                    <a:pt x="1285711" y="4015328"/>
                  </a:moveTo>
                  <a:lnTo>
                    <a:pt x="1127408" y="3857025"/>
                  </a:lnTo>
                  <a:lnTo>
                    <a:pt x="1285711" y="3698721"/>
                  </a:lnTo>
                  <a:lnTo>
                    <a:pt x="1444014" y="3857025"/>
                  </a:lnTo>
                  <a:lnTo>
                    <a:pt x="1285711" y="4015328"/>
                  </a:lnTo>
                  <a:close/>
                </a:path>
                <a:path w="1974215" h="5142865">
                  <a:moveTo>
                    <a:pt x="1000699" y="4844106"/>
                  </a:moveTo>
                  <a:lnTo>
                    <a:pt x="298521" y="4844106"/>
                  </a:lnTo>
                  <a:lnTo>
                    <a:pt x="298521" y="4141927"/>
                  </a:lnTo>
                  <a:lnTo>
                    <a:pt x="1000699" y="4141927"/>
                  </a:lnTo>
                  <a:lnTo>
                    <a:pt x="1000699" y="4163718"/>
                  </a:lnTo>
                  <a:lnTo>
                    <a:pt x="320311" y="4163718"/>
                  </a:lnTo>
                  <a:lnTo>
                    <a:pt x="320311" y="4822317"/>
                  </a:lnTo>
                  <a:lnTo>
                    <a:pt x="1000699" y="4822317"/>
                  </a:lnTo>
                  <a:lnTo>
                    <a:pt x="1000699" y="4844106"/>
                  </a:lnTo>
                  <a:close/>
                </a:path>
                <a:path w="1974215" h="5142865">
                  <a:moveTo>
                    <a:pt x="1000699" y="4822317"/>
                  </a:moveTo>
                  <a:lnTo>
                    <a:pt x="978910" y="4822317"/>
                  </a:lnTo>
                  <a:lnTo>
                    <a:pt x="978910" y="4163718"/>
                  </a:lnTo>
                  <a:lnTo>
                    <a:pt x="1000699" y="4163718"/>
                  </a:lnTo>
                  <a:lnTo>
                    <a:pt x="1000699" y="4822317"/>
                  </a:lnTo>
                  <a:close/>
                </a:path>
                <a:path w="1974215" h="5142865">
                  <a:moveTo>
                    <a:pt x="934785" y="4778192"/>
                  </a:moveTo>
                  <a:lnTo>
                    <a:pt x="364435" y="4778192"/>
                  </a:lnTo>
                  <a:lnTo>
                    <a:pt x="364435" y="4207842"/>
                  </a:lnTo>
                  <a:lnTo>
                    <a:pt x="934785" y="4207842"/>
                  </a:lnTo>
                  <a:lnTo>
                    <a:pt x="934785" y="4229632"/>
                  </a:lnTo>
                  <a:lnTo>
                    <a:pt x="386225" y="4229632"/>
                  </a:lnTo>
                  <a:lnTo>
                    <a:pt x="386225" y="4756402"/>
                  </a:lnTo>
                  <a:lnTo>
                    <a:pt x="934785" y="4756402"/>
                  </a:lnTo>
                  <a:lnTo>
                    <a:pt x="934785" y="4778192"/>
                  </a:lnTo>
                  <a:close/>
                </a:path>
                <a:path w="1974215" h="5142865">
                  <a:moveTo>
                    <a:pt x="934785" y="4756402"/>
                  </a:moveTo>
                  <a:lnTo>
                    <a:pt x="912995" y="4756402"/>
                  </a:lnTo>
                  <a:lnTo>
                    <a:pt x="912995" y="4229632"/>
                  </a:lnTo>
                  <a:lnTo>
                    <a:pt x="934785" y="4229632"/>
                  </a:lnTo>
                  <a:lnTo>
                    <a:pt x="934785" y="4756402"/>
                  </a:lnTo>
                  <a:close/>
                </a:path>
                <a:path w="1974215" h="5142865">
                  <a:moveTo>
                    <a:pt x="761556" y="4604962"/>
                  </a:moveTo>
                  <a:lnTo>
                    <a:pt x="537665" y="4604962"/>
                  </a:lnTo>
                  <a:lnTo>
                    <a:pt x="537665" y="4381071"/>
                  </a:lnTo>
                  <a:lnTo>
                    <a:pt x="761556" y="4381071"/>
                  </a:lnTo>
                  <a:lnTo>
                    <a:pt x="761556" y="4604962"/>
                  </a:lnTo>
                  <a:close/>
                </a:path>
                <a:path w="1974215" h="5142865">
                  <a:moveTo>
                    <a:pt x="158303" y="5142627"/>
                  </a:moveTo>
                  <a:lnTo>
                    <a:pt x="0" y="5142627"/>
                  </a:lnTo>
                  <a:lnTo>
                    <a:pt x="0" y="4984324"/>
                  </a:lnTo>
                  <a:lnTo>
                    <a:pt x="158303" y="5142627"/>
                  </a:lnTo>
                  <a:close/>
                </a:path>
                <a:path w="1974215" h="5142865">
                  <a:moveTo>
                    <a:pt x="1973825" y="4844106"/>
                  </a:moveTo>
                  <a:lnTo>
                    <a:pt x="1584232" y="4844106"/>
                  </a:lnTo>
                  <a:lnTo>
                    <a:pt x="1584232" y="4141927"/>
                  </a:lnTo>
                  <a:lnTo>
                    <a:pt x="1973825" y="4141927"/>
                  </a:lnTo>
                  <a:lnTo>
                    <a:pt x="1973825" y="4163718"/>
                  </a:lnTo>
                  <a:lnTo>
                    <a:pt x="1606022" y="4163718"/>
                  </a:lnTo>
                  <a:lnTo>
                    <a:pt x="1606022" y="4822317"/>
                  </a:lnTo>
                  <a:lnTo>
                    <a:pt x="1973825" y="4822317"/>
                  </a:lnTo>
                  <a:lnTo>
                    <a:pt x="1973825" y="4844106"/>
                  </a:lnTo>
                  <a:close/>
                </a:path>
                <a:path w="1974215" h="5142865">
                  <a:moveTo>
                    <a:pt x="1973825" y="4778192"/>
                  </a:moveTo>
                  <a:lnTo>
                    <a:pt x="1650146" y="4778192"/>
                  </a:lnTo>
                  <a:lnTo>
                    <a:pt x="1650146" y="4207842"/>
                  </a:lnTo>
                  <a:lnTo>
                    <a:pt x="1973825" y="4207842"/>
                  </a:lnTo>
                  <a:lnTo>
                    <a:pt x="1973825" y="4229632"/>
                  </a:lnTo>
                  <a:lnTo>
                    <a:pt x="1671936" y="4229632"/>
                  </a:lnTo>
                  <a:lnTo>
                    <a:pt x="1671936" y="4756402"/>
                  </a:lnTo>
                  <a:lnTo>
                    <a:pt x="1973825" y="4756402"/>
                  </a:lnTo>
                  <a:lnTo>
                    <a:pt x="1973825" y="4778192"/>
                  </a:lnTo>
                  <a:close/>
                </a:path>
                <a:path w="1974215" h="5142865">
                  <a:moveTo>
                    <a:pt x="1973825" y="4604962"/>
                  </a:moveTo>
                  <a:lnTo>
                    <a:pt x="1823376" y="4604962"/>
                  </a:lnTo>
                  <a:lnTo>
                    <a:pt x="1823376" y="4381071"/>
                  </a:lnTo>
                  <a:lnTo>
                    <a:pt x="1973825" y="4381071"/>
                  </a:lnTo>
                  <a:lnTo>
                    <a:pt x="1973825" y="4604962"/>
                  </a:lnTo>
                  <a:close/>
                </a:path>
                <a:path w="1974215" h="5142865">
                  <a:moveTo>
                    <a:pt x="1444014" y="5142627"/>
                  </a:moveTo>
                  <a:lnTo>
                    <a:pt x="1127408" y="5142627"/>
                  </a:lnTo>
                  <a:lnTo>
                    <a:pt x="1285711" y="4984324"/>
                  </a:lnTo>
                  <a:lnTo>
                    <a:pt x="1444014" y="5142627"/>
                  </a:lnTo>
                  <a:close/>
                </a:path>
              </a:pathLst>
            </a:custGeom>
            <a:solidFill>
              <a:srgbClr val="B94A2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6314173" y="544"/>
              <a:ext cx="1974214" cy="5130800"/>
            </a:xfrm>
            <a:custGeom>
              <a:avLst/>
              <a:gdLst/>
              <a:ahLst/>
              <a:cxnLst/>
              <a:rect l="l" t="t" r="r" b="b"/>
              <a:pathLst>
                <a:path w="1974215" h="5130800">
                  <a:moveTo>
                    <a:pt x="491317" y="177800"/>
                  </a:moveTo>
                  <a:lnTo>
                    <a:pt x="422614" y="177800"/>
                  </a:lnTo>
                  <a:lnTo>
                    <a:pt x="611968" y="0"/>
                  </a:lnTo>
                  <a:lnTo>
                    <a:pt x="673633" y="0"/>
                  </a:lnTo>
                  <a:lnTo>
                    <a:pt x="700684" y="25400"/>
                  </a:lnTo>
                  <a:lnTo>
                    <a:pt x="642800" y="25400"/>
                  </a:lnTo>
                  <a:lnTo>
                    <a:pt x="491317" y="177800"/>
                  </a:lnTo>
                  <a:close/>
                </a:path>
                <a:path w="1974215" h="5130800">
                  <a:moveTo>
                    <a:pt x="1776941" y="177800"/>
                  </a:moveTo>
                  <a:lnTo>
                    <a:pt x="1708216" y="177800"/>
                  </a:lnTo>
                  <a:lnTo>
                    <a:pt x="1897679" y="0"/>
                  </a:lnTo>
                  <a:lnTo>
                    <a:pt x="1959345" y="0"/>
                  </a:lnTo>
                  <a:lnTo>
                    <a:pt x="1973825" y="12700"/>
                  </a:lnTo>
                  <a:lnTo>
                    <a:pt x="1973825" y="25400"/>
                  </a:lnTo>
                  <a:lnTo>
                    <a:pt x="1928512" y="25400"/>
                  </a:lnTo>
                  <a:lnTo>
                    <a:pt x="1776941" y="177800"/>
                  </a:lnTo>
                  <a:close/>
                </a:path>
                <a:path w="1974215" h="5130800">
                  <a:moveTo>
                    <a:pt x="668855" y="406400"/>
                  </a:moveTo>
                  <a:lnTo>
                    <a:pt x="642800" y="406400"/>
                  </a:lnTo>
                  <a:lnTo>
                    <a:pt x="832263" y="215900"/>
                  </a:lnTo>
                  <a:lnTo>
                    <a:pt x="642800" y="25400"/>
                  </a:lnTo>
                  <a:lnTo>
                    <a:pt x="700684" y="25400"/>
                  </a:lnTo>
                  <a:lnTo>
                    <a:pt x="862987" y="177800"/>
                  </a:lnTo>
                  <a:lnTo>
                    <a:pt x="903345" y="177800"/>
                  </a:lnTo>
                  <a:lnTo>
                    <a:pt x="668855" y="406400"/>
                  </a:lnTo>
                  <a:close/>
                </a:path>
                <a:path w="1974215" h="5130800">
                  <a:moveTo>
                    <a:pt x="1973825" y="63500"/>
                  </a:moveTo>
                  <a:lnTo>
                    <a:pt x="1928512" y="25400"/>
                  </a:lnTo>
                  <a:lnTo>
                    <a:pt x="1973825" y="25400"/>
                  </a:lnTo>
                  <a:lnTo>
                    <a:pt x="1973825" y="63500"/>
                  </a:lnTo>
                  <a:close/>
                </a:path>
                <a:path w="1974215" h="5130800">
                  <a:moveTo>
                    <a:pt x="369338" y="1143000"/>
                  </a:moveTo>
                  <a:lnTo>
                    <a:pt x="136186" y="914400"/>
                  </a:lnTo>
                  <a:lnTo>
                    <a:pt x="189462" y="850900"/>
                  </a:lnTo>
                  <a:lnTo>
                    <a:pt x="0" y="673100"/>
                  </a:lnTo>
                  <a:lnTo>
                    <a:pt x="0" y="609600"/>
                  </a:lnTo>
                  <a:lnTo>
                    <a:pt x="189462" y="419100"/>
                  </a:lnTo>
                  <a:lnTo>
                    <a:pt x="136186" y="368300"/>
                  </a:lnTo>
                  <a:lnTo>
                    <a:pt x="369338" y="127000"/>
                  </a:lnTo>
                  <a:lnTo>
                    <a:pt x="409295" y="165100"/>
                  </a:lnTo>
                  <a:lnTo>
                    <a:pt x="369338" y="165100"/>
                  </a:lnTo>
                  <a:lnTo>
                    <a:pt x="166910" y="368300"/>
                  </a:lnTo>
                  <a:lnTo>
                    <a:pt x="245073" y="444500"/>
                  </a:lnTo>
                  <a:lnTo>
                    <a:pt x="220295" y="444500"/>
                  </a:lnTo>
                  <a:lnTo>
                    <a:pt x="30832" y="635000"/>
                  </a:lnTo>
                  <a:lnTo>
                    <a:pt x="220295" y="825500"/>
                  </a:lnTo>
                  <a:lnTo>
                    <a:pt x="253955" y="825500"/>
                  </a:lnTo>
                  <a:lnTo>
                    <a:pt x="166910" y="914400"/>
                  </a:lnTo>
                  <a:lnTo>
                    <a:pt x="369338" y="1117600"/>
                  </a:lnTo>
                  <a:lnTo>
                    <a:pt x="395976" y="1117600"/>
                  </a:lnTo>
                  <a:lnTo>
                    <a:pt x="369338" y="1143000"/>
                  </a:lnTo>
                  <a:close/>
                </a:path>
                <a:path w="1974215" h="5130800">
                  <a:moveTo>
                    <a:pt x="903345" y="177800"/>
                  </a:moveTo>
                  <a:lnTo>
                    <a:pt x="862987" y="177800"/>
                  </a:lnTo>
                  <a:lnTo>
                    <a:pt x="916263" y="127000"/>
                  </a:lnTo>
                  <a:lnTo>
                    <a:pt x="953077" y="165100"/>
                  </a:lnTo>
                  <a:lnTo>
                    <a:pt x="916372" y="165100"/>
                  </a:lnTo>
                  <a:lnTo>
                    <a:pt x="903345" y="177800"/>
                  </a:lnTo>
                  <a:close/>
                </a:path>
                <a:path w="1974215" h="5130800">
                  <a:moveTo>
                    <a:pt x="1341696" y="609600"/>
                  </a:moveTo>
                  <a:lnTo>
                    <a:pt x="1285602" y="609600"/>
                  </a:lnTo>
                  <a:lnTo>
                    <a:pt x="1475065" y="419100"/>
                  </a:lnTo>
                  <a:lnTo>
                    <a:pt x="1421788" y="368300"/>
                  </a:lnTo>
                  <a:lnTo>
                    <a:pt x="1654940" y="127000"/>
                  </a:lnTo>
                  <a:lnTo>
                    <a:pt x="1694897" y="165100"/>
                  </a:lnTo>
                  <a:lnTo>
                    <a:pt x="1654940" y="165100"/>
                  </a:lnTo>
                  <a:lnTo>
                    <a:pt x="1452621" y="368300"/>
                  </a:lnTo>
                  <a:lnTo>
                    <a:pt x="1530784" y="444500"/>
                  </a:lnTo>
                  <a:lnTo>
                    <a:pt x="1505897" y="444500"/>
                  </a:lnTo>
                  <a:lnTo>
                    <a:pt x="1341696" y="609600"/>
                  </a:lnTo>
                  <a:close/>
                </a:path>
                <a:path w="1974215" h="5130800">
                  <a:moveTo>
                    <a:pt x="642800" y="431800"/>
                  </a:moveTo>
                  <a:lnTo>
                    <a:pt x="369338" y="165100"/>
                  </a:lnTo>
                  <a:lnTo>
                    <a:pt x="409295" y="165100"/>
                  </a:lnTo>
                  <a:lnTo>
                    <a:pt x="422614" y="177800"/>
                  </a:lnTo>
                  <a:lnTo>
                    <a:pt x="491317" y="177800"/>
                  </a:lnTo>
                  <a:lnTo>
                    <a:pt x="453446" y="215900"/>
                  </a:lnTo>
                  <a:lnTo>
                    <a:pt x="642800" y="406400"/>
                  </a:lnTo>
                  <a:lnTo>
                    <a:pt x="668855" y="406400"/>
                  </a:lnTo>
                  <a:lnTo>
                    <a:pt x="642800" y="431800"/>
                  </a:lnTo>
                  <a:close/>
                </a:path>
                <a:path w="1974215" h="5130800">
                  <a:moveTo>
                    <a:pt x="942278" y="1117600"/>
                  </a:moveTo>
                  <a:lnTo>
                    <a:pt x="916481" y="1117600"/>
                  </a:lnTo>
                  <a:lnTo>
                    <a:pt x="1118800" y="914400"/>
                  </a:lnTo>
                  <a:lnTo>
                    <a:pt x="845228" y="635000"/>
                  </a:lnTo>
                  <a:lnTo>
                    <a:pt x="1118691" y="368300"/>
                  </a:lnTo>
                  <a:lnTo>
                    <a:pt x="916372" y="165100"/>
                  </a:lnTo>
                  <a:lnTo>
                    <a:pt x="953077" y="165100"/>
                  </a:lnTo>
                  <a:lnTo>
                    <a:pt x="1149415" y="368300"/>
                  </a:lnTo>
                  <a:lnTo>
                    <a:pt x="1096139" y="419100"/>
                  </a:lnTo>
                  <a:lnTo>
                    <a:pt x="1121400" y="444500"/>
                  </a:lnTo>
                  <a:lnTo>
                    <a:pt x="1065415" y="444500"/>
                  </a:lnTo>
                  <a:lnTo>
                    <a:pt x="875952" y="635000"/>
                  </a:lnTo>
                  <a:lnTo>
                    <a:pt x="1065415" y="825500"/>
                  </a:lnTo>
                  <a:lnTo>
                    <a:pt x="1123314" y="825500"/>
                  </a:lnTo>
                  <a:lnTo>
                    <a:pt x="1096248" y="850900"/>
                  </a:lnTo>
                  <a:lnTo>
                    <a:pt x="1149524" y="914400"/>
                  </a:lnTo>
                  <a:lnTo>
                    <a:pt x="942278" y="1117600"/>
                  </a:lnTo>
                  <a:close/>
                </a:path>
                <a:path w="1974215" h="5130800">
                  <a:moveTo>
                    <a:pt x="1928512" y="431800"/>
                  </a:moveTo>
                  <a:lnTo>
                    <a:pt x="1654940" y="165100"/>
                  </a:lnTo>
                  <a:lnTo>
                    <a:pt x="1694897" y="165100"/>
                  </a:lnTo>
                  <a:lnTo>
                    <a:pt x="1708216" y="177800"/>
                  </a:lnTo>
                  <a:lnTo>
                    <a:pt x="1776941" y="177800"/>
                  </a:lnTo>
                  <a:lnTo>
                    <a:pt x="1739049" y="215900"/>
                  </a:lnTo>
                  <a:lnTo>
                    <a:pt x="1928512" y="406400"/>
                  </a:lnTo>
                  <a:lnTo>
                    <a:pt x="1958721" y="406400"/>
                  </a:lnTo>
                  <a:lnTo>
                    <a:pt x="1928512" y="431800"/>
                  </a:lnTo>
                  <a:close/>
                </a:path>
                <a:path w="1974215" h="5130800">
                  <a:moveTo>
                    <a:pt x="1958721" y="406400"/>
                  </a:moveTo>
                  <a:lnTo>
                    <a:pt x="1928512" y="406400"/>
                  </a:lnTo>
                  <a:lnTo>
                    <a:pt x="1973825" y="355600"/>
                  </a:lnTo>
                  <a:lnTo>
                    <a:pt x="1973825" y="393700"/>
                  </a:lnTo>
                  <a:lnTo>
                    <a:pt x="1958721" y="406400"/>
                  </a:lnTo>
                  <a:close/>
                </a:path>
                <a:path w="1974215" h="5130800">
                  <a:moveTo>
                    <a:pt x="253955" y="825500"/>
                  </a:moveTo>
                  <a:lnTo>
                    <a:pt x="220295" y="825500"/>
                  </a:lnTo>
                  <a:lnTo>
                    <a:pt x="409649" y="635000"/>
                  </a:lnTo>
                  <a:lnTo>
                    <a:pt x="220295" y="444500"/>
                  </a:lnTo>
                  <a:lnTo>
                    <a:pt x="245073" y="444500"/>
                  </a:lnTo>
                  <a:lnTo>
                    <a:pt x="440481" y="635000"/>
                  </a:lnTo>
                  <a:lnTo>
                    <a:pt x="253955" y="825500"/>
                  </a:lnTo>
                  <a:close/>
                </a:path>
                <a:path w="1974215" h="5130800">
                  <a:moveTo>
                    <a:pt x="1123314" y="825500"/>
                  </a:moveTo>
                  <a:lnTo>
                    <a:pt x="1065415" y="825500"/>
                  </a:lnTo>
                  <a:lnTo>
                    <a:pt x="1254878" y="635000"/>
                  </a:lnTo>
                  <a:lnTo>
                    <a:pt x="1065415" y="444500"/>
                  </a:lnTo>
                  <a:lnTo>
                    <a:pt x="1121400" y="444500"/>
                  </a:lnTo>
                  <a:lnTo>
                    <a:pt x="1285602" y="609600"/>
                  </a:lnTo>
                  <a:lnTo>
                    <a:pt x="1341696" y="609600"/>
                  </a:lnTo>
                  <a:lnTo>
                    <a:pt x="1316434" y="635000"/>
                  </a:lnTo>
                  <a:lnTo>
                    <a:pt x="1354327" y="673100"/>
                  </a:lnTo>
                  <a:lnTo>
                    <a:pt x="1285711" y="673100"/>
                  </a:lnTo>
                  <a:lnTo>
                    <a:pt x="1123314" y="825500"/>
                  </a:lnTo>
                  <a:close/>
                </a:path>
                <a:path w="1974215" h="5130800">
                  <a:moveTo>
                    <a:pt x="1539667" y="825500"/>
                  </a:moveTo>
                  <a:lnTo>
                    <a:pt x="1505897" y="825500"/>
                  </a:lnTo>
                  <a:lnTo>
                    <a:pt x="1695360" y="635000"/>
                  </a:lnTo>
                  <a:lnTo>
                    <a:pt x="1505897" y="444500"/>
                  </a:lnTo>
                  <a:lnTo>
                    <a:pt x="1530784" y="444500"/>
                  </a:lnTo>
                  <a:lnTo>
                    <a:pt x="1726193" y="635000"/>
                  </a:lnTo>
                  <a:lnTo>
                    <a:pt x="1539667" y="825500"/>
                  </a:lnTo>
                  <a:close/>
                </a:path>
                <a:path w="1974215" h="5130800">
                  <a:moveTo>
                    <a:pt x="1655049" y="1143000"/>
                  </a:moveTo>
                  <a:lnTo>
                    <a:pt x="1421897" y="914400"/>
                  </a:lnTo>
                  <a:lnTo>
                    <a:pt x="1475174" y="850900"/>
                  </a:lnTo>
                  <a:lnTo>
                    <a:pt x="1285711" y="673100"/>
                  </a:lnTo>
                  <a:lnTo>
                    <a:pt x="1354327" y="673100"/>
                  </a:lnTo>
                  <a:lnTo>
                    <a:pt x="1505897" y="825500"/>
                  </a:lnTo>
                  <a:lnTo>
                    <a:pt x="1539667" y="825500"/>
                  </a:lnTo>
                  <a:lnTo>
                    <a:pt x="1452621" y="914400"/>
                  </a:lnTo>
                  <a:lnTo>
                    <a:pt x="1654940" y="1117600"/>
                  </a:lnTo>
                  <a:lnTo>
                    <a:pt x="1681687" y="1117600"/>
                  </a:lnTo>
                  <a:lnTo>
                    <a:pt x="1655049" y="1143000"/>
                  </a:lnTo>
                  <a:close/>
                </a:path>
                <a:path w="1974215" h="5130800">
                  <a:moveTo>
                    <a:pt x="395976" y="1117600"/>
                  </a:moveTo>
                  <a:lnTo>
                    <a:pt x="369338" y="1117600"/>
                  </a:lnTo>
                  <a:lnTo>
                    <a:pt x="642800" y="838200"/>
                  </a:lnTo>
                  <a:lnTo>
                    <a:pt x="667681" y="863600"/>
                  </a:lnTo>
                  <a:lnTo>
                    <a:pt x="642800" y="863600"/>
                  </a:lnTo>
                  <a:lnTo>
                    <a:pt x="453446" y="1054100"/>
                  </a:lnTo>
                  <a:lnTo>
                    <a:pt x="491317" y="1092200"/>
                  </a:lnTo>
                  <a:lnTo>
                    <a:pt x="422614" y="1092200"/>
                  </a:lnTo>
                  <a:lnTo>
                    <a:pt x="395976" y="1117600"/>
                  </a:lnTo>
                  <a:close/>
                </a:path>
                <a:path w="1974215" h="5130800">
                  <a:moveTo>
                    <a:pt x="1681687" y="1117600"/>
                  </a:moveTo>
                  <a:lnTo>
                    <a:pt x="1654940" y="1117600"/>
                  </a:lnTo>
                  <a:lnTo>
                    <a:pt x="1928512" y="838200"/>
                  </a:lnTo>
                  <a:lnTo>
                    <a:pt x="1951168" y="863600"/>
                  </a:lnTo>
                  <a:lnTo>
                    <a:pt x="1928512" y="863600"/>
                  </a:lnTo>
                  <a:lnTo>
                    <a:pt x="1739049" y="1054100"/>
                  </a:lnTo>
                  <a:lnTo>
                    <a:pt x="1776941" y="1092200"/>
                  </a:lnTo>
                  <a:lnTo>
                    <a:pt x="1708325" y="1092200"/>
                  </a:lnTo>
                  <a:lnTo>
                    <a:pt x="1681687" y="1117600"/>
                  </a:lnTo>
                  <a:close/>
                </a:path>
                <a:path w="1974215" h="5130800">
                  <a:moveTo>
                    <a:pt x="711526" y="1244600"/>
                  </a:moveTo>
                  <a:lnTo>
                    <a:pt x="642800" y="1244600"/>
                  </a:lnTo>
                  <a:lnTo>
                    <a:pt x="832263" y="1054100"/>
                  </a:lnTo>
                  <a:lnTo>
                    <a:pt x="642800" y="863600"/>
                  </a:lnTo>
                  <a:lnTo>
                    <a:pt x="667681" y="863600"/>
                  </a:lnTo>
                  <a:lnTo>
                    <a:pt x="891601" y="1092200"/>
                  </a:lnTo>
                  <a:lnTo>
                    <a:pt x="863096" y="1092200"/>
                  </a:lnTo>
                  <a:lnTo>
                    <a:pt x="711526" y="1244600"/>
                  </a:lnTo>
                  <a:close/>
                </a:path>
                <a:path w="1974215" h="5130800">
                  <a:moveTo>
                    <a:pt x="1973825" y="914400"/>
                  </a:moveTo>
                  <a:lnTo>
                    <a:pt x="1928512" y="863600"/>
                  </a:lnTo>
                  <a:lnTo>
                    <a:pt x="1951168" y="863600"/>
                  </a:lnTo>
                  <a:lnTo>
                    <a:pt x="1973825" y="889000"/>
                  </a:lnTo>
                  <a:lnTo>
                    <a:pt x="1973825" y="914400"/>
                  </a:lnTo>
                  <a:close/>
                </a:path>
                <a:path w="1974215" h="5130800">
                  <a:moveTo>
                    <a:pt x="478599" y="1473200"/>
                  </a:moveTo>
                  <a:lnTo>
                    <a:pt x="422614" y="1473200"/>
                  </a:lnTo>
                  <a:lnTo>
                    <a:pt x="612077" y="1282700"/>
                  </a:lnTo>
                  <a:lnTo>
                    <a:pt x="422614" y="1092200"/>
                  </a:lnTo>
                  <a:lnTo>
                    <a:pt x="491317" y="1092200"/>
                  </a:lnTo>
                  <a:lnTo>
                    <a:pt x="642800" y="1244600"/>
                  </a:lnTo>
                  <a:lnTo>
                    <a:pt x="711526" y="1244600"/>
                  </a:lnTo>
                  <a:lnTo>
                    <a:pt x="673633" y="1282700"/>
                  </a:lnTo>
                  <a:lnTo>
                    <a:pt x="698895" y="1308100"/>
                  </a:lnTo>
                  <a:lnTo>
                    <a:pt x="642800" y="1308100"/>
                  </a:lnTo>
                  <a:lnTo>
                    <a:pt x="478599" y="1473200"/>
                  </a:lnTo>
                  <a:close/>
                </a:path>
                <a:path w="1974215" h="5130800">
                  <a:moveTo>
                    <a:pt x="916372" y="1143000"/>
                  </a:moveTo>
                  <a:lnTo>
                    <a:pt x="863096" y="1092200"/>
                  </a:lnTo>
                  <a:lnTo>
                    <a:pt x="891601" y="1092200"/>
                  </a:lnTo>
                  <a:lnTo>
                    <a:pt x="916481" y="1117600"/>
                  </a:lnTo>
                  <a:lnTo>
                    <a:pt x="942278" y="1117600"/>
                  </a:lnTo>
                  <a:lnTo>
                    <a:pt x="916372" y="1143000"/>
                  </a:lnTo>
                  <a:close/>
                </a:path>
                <a:path w="1974215" h="5130800">
                  <a:moveTo>
                    <a:pt x="1764311" y="1473200"/>
                  </a:moveTo>
                  <a:lnTo>
                    <a:pt x="1708325" y="1473200"/>
                  </a:lnTo>
                  <a:lnTo>
                    <a:pt x="1897788" y="1282700"/>
                  </a:lnTo>
                  <a:lnTo>
                    <a:pt x="1708325" y="1092200"/>
                  </a:lnTo>
                  <a:lnTo>
                    <a:pt x="1776941" y="1092200"/>
                  </a:lnTo>
                  <a:lnTo>
                    <a:pt x="1928512" y="1244600"/>
                  </a:lnTo>
                  <a:lnTo>
                    <a:pt x="1973825" y="1244600"/>
                  </a:lnTo>
                  <a:lnTo>
                    <a:pt x="1973825" y="1270000"/>
                  </a:lnTo>
                  <a:lnTo>
                    <a:pt x="1959236" y="1282700"/>
                  </a:lnTo>
                  <a:lnTo>
                    <a:pt x="1973825" y="1295400"/>
                  </a:lnTo>
                  <a:lnTo>
                    <a:pt x="1973825" y="1308100"/>
                  </a:lnTo>
                  <a:lnTo>
                    <a:pt x="1928512" y="1308100"/>
                  </a:lnTo>
                  <a:lnTo>
                    <a:pt x="1764311" y="1473200"/>
                  </a:lnTo>
                  <a:close/>
                </a:path>
                <a:path w="1974215" h="5130800">
                  <a:moveTo>
                    <a:pt x="1973825" y="1244600"/>
                  </a:moveTo>
                  <a:lnTo>
                    <a:pt x="1928512" y="1244600"/>
                  </a:lnTo>
                  <a:lnTo>
                    <a:pt x="1973825" y="1206500"/>
                  </a:lnTo>
                  <a:lnTo>
                    <a:pt x="1973825" y="1244600"/>
                  </a:lnTo>
                  <a:close/>
                </a:path>
                <a:path w="1974215" h="5130800">
                  <a:moveTo>
                    <a:pt x="668855" y="1689100"/>
                  </a:moveTo>
                  <a:lnTo>
                    <a:pt x="642800" y="1689100"/>
                  </a:lnTo>
                  <a:lnTo>
                    <a:pt x="832263" y="1498600"/>
                  </a:lnTo>
                  <a:lnTo>
                    <a:pt x="642800" y="1308100"/>
                  </a:lnTo>
                  <a:lnTo>
                    <a:pt x="698895" y="1308100"/>
                  </a:lnTo>
                  <a:lnTo>
                    <a:pt x="863096" y="1473200"/>
                  </a:lnTo>
                  <a:lnTo>
                    <a:pt x="890318" y="1473200"/>
                  </a:lnTo>
                  <a:lnTo>
                    <a:pt x="668855" y="1689100"/>
                  </a:lnTo>
                  <a:close/>
                </a:path>
                <a:path w="1974215" h="5130800">
                  <a:moveTo>
                    <a:pt x="1973825" y="1358900"/>
                  </a:moveTo>
                  <a:lnTo>
                    <a:pt x="1928512" y="1308100"/>
                  </a:lnTo>
                  <a:lnTo>
                    <a:pt x="1973825" y="1308100"/>
                  </a:lnTo>
                  <a:lnTo>
                    <a:pt x="1973825" y="1358900"/>
                  </a:lnTo>
                  <a:close/>
                </a:path>
                <a:path w="1974215" h="5130800">
                  <a:moveTo>
                    <a:pt x="369338" y="2425700"/>
                  </a:moveTo>
                  <a:lnTo>
                    <a:pt x="136186" y="2197100"/>
                  </a:lnTo>
                  <a:lnTo>
                    <a:pt x="189462" y="2146300"/>
                  </a:lnTo>
                  <a:lnTo>
                    <a:pt x="0" y="1955800"/>
                  </a:lnTo>
                  <a:lnTo>
                    <a:pt x="0" y="1892300"/>
                  </a:lnTo>
                  <a:lnTo>
                    <a:pt x="189462" y="1701800"/>
                  </a:lnTo>
                  <a:lnTo>
                    <a:pt x="136186" y="1651000"/>
                  </a:lnTo>
                  <a:lnTo>
                    <a:pt x="369338" y="1409700"/>
                  </a:lnTo>
                  <a:lnTo>
                    <a:pt x="401303" y="1447800"/>
                  </a:lnTo>
                  <a:lnTo>
                    <a:pt x="369229" y="1447800"/>
                  </a:lnTo>
                  <a:lnTo>
                    <a:pt x="166910" y="1651000"/>
                  </a:lnTo>
                  <a:lnTo>
                    <a:pt x="245073" y="1727200"/>
                  </a:lnTo>
                  <a:lnTo>
                    <a:pt x="220295" y="1727200"/>
                  </a:lnTo>
                  <a:lnTo>
                    <a:pt x="30832" y="1917700"/>
                  </a:lnTo>
                  <a:lnTo>
                    <a:pt x="220295" y="2108200"/>
                  </a:lnTo>
                  <a:lnTo>
                    <a:pt x="253955" y="2108200"/>
                  </a:lnTo>
                  <a:lnTo>
                    <a:pt x="166910" y="2197100"/>
                  </a:lnTo>
                  <a:lnTo>
                    <a:pt x="369338" y="2400300"/>
                  </a:lnTo>
                  <a:lnTo>
                    <a:pt x="395976" y="2400300"/>
                  </a:lnTo>
                  <a:lnTo>
                    <a:pt x="369338" y="2425700"/>
                  </a:lnTo>
                  <a:close/>
                </a:path>
                <a:path w="1974215" h="5130800">
                  <a:moveTo>
                    <a:pt x="890318" y="1473200"/>
                  </a:moveTo>
                  <a:lnTo>
                    <a:pt x="863096" y="1473200"/>
                  </a:lnTo>
                  <a:lnTo>
                    <a:pt x="916372" y="1409700"/>
                  </a:lnTo>
                  <a:lnTo>
                    <a:pt x="953186" y="1447800"/>
                  </a:lnTo>
                  <a:lnTo>
                    <a:pt x="916372" y="1447800"/>
                  </a:lnTo>
                  <a:lnTo>
                    <a:pt x="890318" y="1473200"/>
                  </a:lnTo>
                  <a:close/>
                </a:path>
                <a:path w="1974215" h="5130800">
                  <a:moveTo>
                    <a:pt x="1341696" y="1892300"/>
                  </a:moveTo>
                  <a:lnTo>
                    <a:pt x="1285711" y="1892300"/>
                  </a:lnTo>
                  <a:lnTo>
                    <a:pt x="1475174" y="1701800"/>
                  </a:lnTo>
                  <a:lnTo>
                    <a:pt x="1421897" y="1651000"/>
                  </a:lnTo>
                  <a:lnTo>
                    <a:pt x="1655049" y="1409700"/>
                  </a:lnTo>
                  <a:lnTo>
                    <a:pt x="1687015" y="1447800"/>
                  </a:lnTo>
                  <a:lnTo>
                    <a:pt x="1654940" y="1447800"/>
                  </a:lnTo>
                  <a:lnTo>
                    <a:pt x="1452621" y="1651000"/>
                  </a:lnTo>
                  <a:lnTo>
                    <a:pt x="1530784" y="1727200"/>
                  </a:lnTo>
                  <a:lnTo>
                    <a:pt x="1505897" y="1727200"/>
                  </a:lnTo>
                  <a:lnTo>
                    <a:pt x="1341696" y="1892300"/>
                  </a:lnTo>
                  <a:close/>
                </a:path>
                <a:path w="1974215" h="5130800">
                  <a:moveTo>
                    <a:pt x="642800" y="1714500"/>
                  </a:moveTo>
                  <a:lnTo>
                    <a:pt x="369229" y="1447800"/>
                  </a:lnTo>
                  <a:lnTo>
                    <a:pt x="401303" y="1447800"/>
                  </a:lnTo>
                  <a:lnTo>
                    <a:pt x="422614" y="1473200"/>
                  </a:lnTo>
                  <a:lnTo>
                    <a:pt x="478599" y="1473200"/>
                  </a:lnTo>
                  <a:lnTo>
                    <a:pt x="453338" y="1498600"/>
                  </a:lnTo>
                  <a:lnTo>
                    <a:pt x="642800" y="1689100"/>
                  </a:lnTo>
                  <a:lnTo>
                    <a:pt x="668855" y="1689100"/>
                  </a:lnTo>
                  <a:lnTo>
                    <a:pt x="642800" y="1714500"/>
                  </a:lnTo>
                  <a:close/>
                </a:path>
                <a:path w="1974215" h="5130800">
                  <a:moveTo>
                    <a:pt x="942278" y="2400300"/>
                  </a:moveTo>
                  <a:lnTo>
                    <a:pt x="916372" y="2400300"/>
                  </a:lnTo>
                  <a:lnTo>
                    <a:pt x="1118691" y="2197100"/>
                  </a:lnTo>
                  <a:lnTo>
                    <a:pt x="845119" y="1917700"/>
                  </a:lnTo>
                  <a:lnTo>
                    <a:pt x="1118691" y="1651000"/>
                  </a:lnTo>
                  <a:lnTo>
                    <a:pt x="916372" y="1447800"/>
                  </a:lnTo>
                  <a:lnTo>
                    <a:pt x="953186" y="1447800"/>
                  </a:lnTo>
                  <a:lnTo>
                    <a:pt x="1149524" y="1651000"/>
                  </a:lnTo>
                  <a:lnTo>
                    <a:pt x="1096248" y="1701800"/>
                  </a:lnTo>
                  <a:lnTo>
                    <a:pt x="1121509" y="1727200"/>
                  </a:lnTo>
                  <a:lnTo>
                    <a:pt x="1065415" y="1727200"/>
                  </a:lnTo>
                  <a:lnTo>
                    <a:pt x="875952" y="1917700"/>
                  </a:lnTo>
                  <a:lnTo>
                    <a:pt x="1065415" y="2108200"/>
                  </a:lnTo>
                  <a:lnTo>
                    <a:pt x="1134140" y="2108200"/>
                  </a:lnTo>
                  <a:lnTo>
                    <a:pt x="1096248" y="2146300"/>
                  </a:lnTo>
                  <a:lnTo>
                    <a:pt x="1149524" y="2197100"/>
                  </a:lnTo>
                  <a:lnTo>
                    <a:pt x="942278" y="2400300"/>
                  </a:lnTo>
                  <a:close/>
                </a:path>
                <a:path w="1974215" h="5130800">
                  <a:moveTo>
                    <a:pt x="1928512" y="1714500"/>
                  </a:moveTo>
                  <a:lnTo>
                    <a:pt x="1654940" y="1447800"/>
                  </a:lnTo>
                  <a:lnTo>
                    <a:pt x="1687015" y="1447800"/>
                  </a:lnTo>
                  <a:lnTo>
                    <a:pt x="1708325" y="1473200"/>
                  </a:lnTo>
                  <a:lnTo>
                    <a:pt x="1764311" y="1473200"/>
                  </a:lnTo>
                  <a:lnTo>
                    <a:pt x="1739049" y="1498600"/>
                  </a:lnTo>
                  <a:lnTo>
                    <a:pt x="1928512" y="1689100"/>
                  </a:lnTo>
                  <a:lnTo>
                    <a:pt x="1958721" y="1689100"/>
                  </a:lnTo>
                  <a:lnTo>
                    <a:pt x="1928512" y="1714500"/>
                  </a:lnTo>
                  <a:close/>
                </a:path>
                <a:path w="1974215" h="5130800">
                  <a:moveTo>
                    <a:pt x="1958721" y="1689100"/>
                  </a:moveTo>
                  <a:lnTo>
                    <a:pt x="1928512" y="1689100"/>
                  </a:lnTo>
                  <a:lnTo>
                    <a:pt x="1973825" y="1638300"/>
                  </a:lnTo>
                  <a:lnTo>
                    <a:pt x="1973825" y="1676400"/>
                  </a:lnTo>
                  <a:lnTo>
                    <a:pt x="1958721" y="1689100"/>
                  </a:lnTo>
                  <a:close/>
                </a:path>
                <a:path w="1974215" h="5130800">
                  <a:moveTo>
                    <a:pt x="253955" y="2108200"/>
                  </a:moveTo>
                  <a:lnTo>
                    <a:pt x="220295" y="2108200"/>
                  </a:lnTo>
                  <a:lnTo>
                    <a:pt x="409758" y="1917700"/>
                  </a:lnTo>
                  <a:lnTo>
                    <a:pt x="220295" y="1727200"/>
                  </a:lnTo>
                  <a:lnTo>
                    <a:pt x="245073" y="1727200"/>
                  </a:lnTo>
                  <a:lnTo>
                    <a:pt x="440481" y="1917700"/>
                  </a:lnTo>
                  <a:lnTo>
                    <a:pt x="253955" y="2108200"/>
                  </a:lnTo>
                  <a:close/>
                </a:path>
                <a:path w="1974215" h="5130800">
                  <a:moveTo>
                    <a:pt x="1134140" y="2108200"/>
                  </a:moveTo>
                  <a:lnTo>
                    <a:pt x="1065415" y="2108200"/>
                  </a:lnTo>
                  <a:lnTo>
                    <a:pt x="1254878" y="1917700"/>
                  </a:lnTo>
                  <a:lnTo>
                    <a:pt x="1065415" y="1727200"/>
                  </a:lnTo>
                  <a:lnTo>
                    <a:pt x="1121509" y="1727200"/>
                  </a:lnTo>
                  <a:lnTo>
                    <a:pt x="1285711" y="1892300"/>
                  </a:lnTo>
                  <a:lnTo>
                    <a:pt x="1341696" y="1892300"/>
                  </a:lnTo>
                  <a:lnTo>
                    <a:pt x="1316434" y="1917700"/>
                  </a:lnTo>
                  <a:lnTo>
                    <a:pt x="1354327" y="1955800"/>
                  </a:lnTo>
                  <a:lnTo>
                    <a:pt x="1285711" y="1955800"/>
                  </a:lnTo>
                  <a:lnTo>
                    <a:pt x="1134140" y="2108200"/>
                  </a:lnTo>
                  <a:close/>
                </a:path>
                <a:path w="1974215" h="5130800">
                  <a:moveTo>
                    <a:pt x="1539667" y="2108200"/>
                  </a:moveTo>
                  <a:lnTo>
                    <a:pt x="1505897" y="2108200"/>
                  </a:lnTo>
                  <a:lnTo>
                    <a:pt x="1695360" y="1917700"/>
                  </a:lnTo>
                  <a:lnTo>
                    <a:pt x="1505897" y="1727200"/>
                  </a:lnTo>
                  <a:lnTo>
                    <a:pt x="1530784" y="1727200"/>
                  </a:lnTo>
                  <a:lnTo>
                    <a:pt x="1726193" y="1917700"/>
                  </a:lnTo>
                  <a:lnTo>
                    <a:pt x="1539667" y="2108200"/>
                  </a:lnTo>
                  <a:close/>
                </a:path>
                <a:path w="1974215" h="5130800">
                  <a:moveTo>
                    <a:pt x="1655049" y="2425700"/>
                  </a:moveTo>
                  <a:lnTo>
                    <a:pt x="1421897" y="2197100"/>
                  </a:lnTo>
                  <a:lnTo>
                    <a:pt x="1475174" y="2146300"/>
                  </a:lnTo>
                  <a:lnTo>
                    <a:pt x="1285711" y="1955800"/>
                  </a:lnTo>
                  <a:lnTo>
                    <a:pt x="1354327" y="1955800"/>
                  </a:lnTo>
                  <a:lnTo>
                    <a:pt x="1505897" y="2108200"/>
                  </a:lnTo>
                  <a:lnTo>
                    <a:pt x="1539667" y="2108200"/>
                  </a:lnTo>
                  <a:lnTo>
                    <a:pt x="1452621" y="2197100"/>
                  </a:lnTo>
                  <a:lnTo>
                    <a:pt x="1654940" y="2400300"/>
                  </a:lnTo>
                  <a:lnTo>
                    <a:pt x="1681687" y="2400300"/>
                  </a:lnTo>
                  <a:lnTo>
                    <a:pt x="1655049" y="2425700"/>
                  </a:lnTo>
                  <a:close/>
                </a:path>
                <a:path w="1974215" h="5130800">
                  <a:moveTo>
                    <a:pt x="395976" y="2400300"/>
                  </a:moveTo>
                  <a:lnTo>
                    <a:pt x="369338" y="2400300"/>
                  </a:lnTo>
                  <a:lnTo>
                    <a:pt x="642800" y="2120900"/>
                  </a:lnTo>
                  <a:lnTo>
                    <a:pt x="680106" y="2159000"/>
                  </a:lnTo>
                  <a:lnTo>
                    <a:pt x="642800" y="2159000"/>
                  </a:lnTo>
                  <a:lnTo>
                    <a:pt x="453446" y="2349500"/>
                  </a:lnTo>
                  <a:lnTo>
                    <a:pt x="478694" y="2374900"/>
                  </a:lnTo>
                  <a:lnTo>
                    <a:pt x="422614" y="2374900"/>
                  </a:lnTo>
                  <a:lnTo>
                    <a:pt x="395976" y="2400300"/>
                  </a:lnTo>
                  <a:close/>
                </a:path>
                <a:path w="1974215" h="5130800">
                  <a:moveTo>
                    <a:pt x="1681687" y="2400300"/>
                  </a:moveTo>
                  <a:lnTo>
                    <a:pt x="1654940" y="2400300"/>
                  </a:lnTo>
                  <a:lnTo>
                    <a:pt x="1928512" y="2120900"/>
                  </a:lnTo>
                  <a:lnTo>
                    <a:pt x="1962497" y="2159000"/>
                  </a:lnTo>
                  <a:lnTo>
                    <a:pt x="1928512" y="2159000"/>
                  </a:lnTo>
                  <a:lnTo>
                    <a:pt x="1739049" y="2349500"/>
                  </a:lnTo>
                  <a:lnTo>
                    <a:pt x="1764311" y="2374900"/>
                  </a:lnTo>
                  <a:lnTo>
                    <a:pt x="1708325" y="2374900"/>
                  </a:lnTo>
                  <a:lnTo>
                    <a:pt x="1681687" y="2400300"/>
                  </a:lnTo>
                  <a:close/>
                </a:path>
                <a:path w="1974215" h="5130800">
                  <a:moveTo>
                    <a:pt x="698895" y="2540000"/>
                  </a:moveTo>
                  <a:lnTo>
                    <a:pt x="642800" y="2540000"/>
                  </a:lnTo>
                  <a:lnTo>
                    <a:pt x="832263" y="2349500"/>
                  </a:lnTo>
                  <a:lnTo>
                    <a:pt x="642800" y="2159000"/>
                  </a:lnTo>
                  <a:lnTo>
                    <a:pt x="680106" y="2159000"/>
                  </a:lnTo>
                  <a:lnTo>
                    <a:pt x="891502" y="2374900"/>
                  </a:lnTo>
                  <a:lnTo>
                    <a:pt x="863096" y="2374900"/>
                  </a:lnTo>
                  <a:lnTo>
                    <a:pt x="698895" y="2540000"/>
                  </a:lnTo>
                  <a:close/>
                </a:path>
                <a:path w="1974215" h="5130800">
                  <a:moveTo>
                    <a:pt x="1973825" y="2197100"/>
                  </a:moveTo>
                  <a:lnTo>
                    <a:pt x="1928512" y="2159000"/>
                  </a:lnTo>
                  <a:lnTo>
                    <a:pt x="1962497" y="2159000"/>
                  </a:lnTo>
                  <a:lnTo>
                    <a:pt x="1973825" y="2171700"/>
                  </a:lnTo>
                  <a:lnTo>
                    <a:pt x="1973825" y="2197100"/>
                  </a:lnTo>
                  <a:close/>
                </a:path>
                <a:path w="1974215" h="5130800">
                  <a:moveTo>
                    <a:pt x="478599" y="2755900"/>
                  </a:moveTo>
                  <a:lnTo>
                    <a:pt x="422614" y="2755900"/>
                  </a:lnTo>
                  <a:lnTo>
                    <a:pt x="612077" y="2565400"/>
                  </a:lnTo>
                  <a:lnTo>
                    <a:pt x="422614" y="2374900"/>
                  </a:lnTo>
                  <a:lnTo>
                    <a:pt x="478694" y="2374900"/>
                  </a:lnTo>
                  <a:lnTo>
                    <a:pt x="642800" y="2540000"/>
                  </a:lnTo>
                  <a:lnTo>
                    <a:pt x="698895" y="2540000"/>
                  </a:lnTo>
                  <a:lnTo>
                    <a:pt x="673633" y="2565400"/>
                  </a:lnTo>
                  <a:lnTo>
                    <a:pt x="698895" y="2590800"/>
                  </a:lnTo>
                  <a:lnTo>
                    <a:pt x="642800" y="2590800"/>
                  </a:lnTo>
                  <a:lnTo>
                    <a:pt x="478599" y="2755900"/>
                  </a:lnTo>
                  <a:close/>
                </a:path>
                <a:path w="1974215" h="5130800">
                  <a:moveTo>
                    <a:pt x="916372" y="2425700"/>
                  </a:moveTo>
                  <a:lnTo>
                    <a:pt x="863096" y="2374900"/>
                  </a:lnTo>
                  <a:lnTo>
                    <a:pt x="891502" y="2374900"/>
                  </a:lnTo>
                  <a:lnTo>
                    <a:pt x="916372" y="2400300"/>
                  </a:lnTo>
                  <a:lnTo>
                    <a:pt x="942278" y="2400300"/>
                  </a:lnTo>
                  <a:lnTo>
                    <a:pt x="916372" y="2425700"/>
                  </a:lnTo>
                  <a:close/>
                </a:path>
                <a:path w="1974215" h="5130800">
                  <a:moveTo>
                    <a:pt x="1764311" y="2755900"/>
                  </a:moveTo>
                  <a:lnTo>
                    <a:pt x="1708325" y="2755900"/>
                  </a:lnTo>
                  <a:lnTo>
                    <a:pt x="1897788" y="2565400"/>
                  </a:lnTo>
                  <a:lnTo>
                    <a:pt x="1708325" y="2374900"/>
                  </a:lnTo>
                  <a:lnTo>
                    <a:pt x="1764311" y="2374900"/>
                  </a:lnTo>
                  <a:lnTo>
                    <a:pt x="1928512" y="2540000"/>
                  </a:lnTo>
                  <a:lnTo>
                    <a:pt x="1973825" y="2540000"/>
                  </a:lnTo>
                  <a:lnTo>
                    <a:pt x="1973825" y="2552700"/>
                  </a:lnTo>
                  <a:lnTo>
                    <a:pt x="1959236" y="2565400"/>
                  </a:lnTo>
                  <a:lnTo>
                    <a:pt x="1973825" y="2578100"/>
                  </a:lnTo>
                  <a:lnTo>
                    <a:pt x="1973825" y="2590800"/>
                  </a:lnTo>
                  <a:lnTo>
                    <a:pt x="1928512" y="2590800"/>
                  </a:lnTo>
                  <a:lnTo>
                    <a:pt x="1764311" y="2755900"/>
                  </a:lnTo>
                  <a:close/>
                </a:path>
                <a:path w="1974215" h="5130800">
                  <a:moveTo>
                    <a:pt x="1973825" y="2540000"/>
                  </a:moveTo>
                  <a:lnTo>
                    <a:pt x="1928512" y="2540000"/>
                  </a:lnTo>
                  <a:lnTo>
                    <a:pt x="1973825" y="2489200"/>
                  </a:lnTo>
                  <a:lnTo>
                    <a:pt x="1973825" y="2540000"/>
                  </a:lnTo>
                  <a:close/>
                </a:path>
                <a:path w="1974215" h="5130800">
                  <a:moveTo>
                    <a:pt x="680106" y="2971800"/>
                  </a:moveTo>
                  <a:lnTo>
                    <a:pt x="642800" y="2971800"/>
                  </a:lnTo>
                  <a:lnTo>
                    <a:pt x="832263" y="2781300"/>
                  </a:lnTo>
                  <a:lnTo>
                    <a:pt x="642800" y="2590800"/>
                  </a:lnTo>
                  <a:lnTo>
                    <a:pt x="698895" y="2590800"/>
                  </a:lnTo>
                  <a:lnTo>
                    <a:pt x="863096" y="2755900"/>
                  </a:lnTo>
                  <a:lnTo>
                    <a:pt x="891502" y="2755900"/>
                  </a:lnTo>
                  <a:lnTo>
                    <a:pt x="680106" y="2971800"/>
                  </a:lnTo>
                  <a:close/>
                </a:path>
                <a:path w="1974215" h="5130800">
                  <a:moveTo>
                    <a:pt x="1973825" y="2641600"/>
                  </a:moveTo>
                  <a:lnTo>
                    <a:pt x="1928512" y="2590800"/>
                  </a:lnTo>
                  <a:lnTo>
                    <a:pt x="1973825" y="2590800"/>
                  </a:lnTo>
                  <a:lnTo>
                    <a:pt x="1973825" y="2641600"/>
                  </a:lnTo>
                  <a:close/>
                </a:path>
                <a:path w="1974215" h="5130800">
                  <a:moveTo>
                    <a:pt x="369338" y="3708400"/>
                  </a:moveTo>
                  <a:lnTo>
                    <a:pt x="136186" y="3479800"/>
                  </a:lnTo>
                  <a:lnTo>
                    <a:pt x="189462" y="3429000"/>
                  </a:lnTo>
                  <a:lnTo>
                    <a:pt x="0" y="3238500"/>
                  </a:lnTo>
                  <a:lnTo>
                    <a:pt x="0" y="3175000"/>
                  </a:lnTo>
                  <a:lnTo>
                    <a:pt x="189462" y="2984500"/>
                  </a:lnTo>
                  <a:lnTo>
                    <a:pt x="136186" y="2933700"/>
                  </a:lnTo>
                  <a:lnTo>
                    <a:pt x="369338" y="2705100"/>
                  </a:lnTo>
                  <a:lnTo>
                    <a:pt x="395976" y="2730500"/>
                  </a:lnTo>
                  <a:lnTo>
                    <a:pt x="369229" y="2730500"/>
                  </a:lnTo>
                  <a:lnTo>
                    <a:pt x="166910" y="2933700"/>
                  </a:lnTo>
                  <a:lnTo>
                    <a:pt x="253955" y="3022600"/>
                  </a:lnTo>
                  <a:lnTo>
                    <a:pt x="220295" y="3022600"/>
                  </a:lnTo>
                  <a:lnTo>
                    <a:pt x="30832" y="3213100"/>
                  </a:lnTo>
                  <a:lnTo>
                    <a:pt x="220295" y="3390900"/>
                  </a:lnTo>
                  <a:lnTo>
                    <a:pt x="258100" y="3390900"/>
                  </a:lnTo>
                  <a:lnTo>
                    <a:pt x="166910" y="3479800"/>
                  </a:lnTo>
                  <a:lnTo>
                    <a:pt x="369338" y="3683000"/>
                  </a:lnTo>
                  <a:lnTo>
                    <a:pt x="395976" y="3683000"/>
                  </a:lnTo>
                  <a:lnTo>
                    <a:pt x="369338" y="3708400"/>
                  </a:lnTo>
                  <a:close/>
                </a:path>
                <a:path w="1974215" h="5130800">
                  <a:moveTo>
                    <a:pt x="891502" y="2755900"/>
                  </a:moveTo>
                  <a:lnTo>
                    <a:pt x="863096" y="2755900"/>
                  </a:lnTo>
                  <a:lnTo>
                    <a:pt x="916372" y="2705100"/>
                  </a:lnTo>
                  <a:lnTo>
                    <a:pt x="942278" y="2730500"/>
                  </a:lnTo>
                  <a:lnTo>
                    <a:pt x="916372" y="2730500"/>
                  </a:lnTo>
                  <a:lnTo>
                    <a:pt x="891502" y="2755900"/>
                  </a:lnTo>
                  <a:close/>
                </a:path>
                <a:path w="1974215" h="5130800">
                  <a:moveTo>
                    <a:pt x="1354327" y="3175000"/>
                  </a:moveTo>
                  <a:lnTo>
                    <a:pt x="1285711" y="3175000"/>
                  </a:lnTo>
                  <a:lnTo>
                    <a:pt x="1475174" y="2984500"/>
                  </a:lnTo>
                  <a:lnTo>
                    <a:pt x="1421897" y="2933700"/>
                  </a:lnTo>
                  <a:lnTo>
                    <a:pt x="1655049" y="2705100"/>
                  </a:lnTo>
                  <a:lnTo>
                    <a:pt x="1681687" y="2730500"/>
                  </a:lnTo>
                  <a:lnTo>
                    <a:pt x="1654940" y="2730500"/>
                  </a:lnTo>
                  <a:lnTo>
                    <a:pt x="1452621" y="2933700"/>
                  </a:lnTo>
                  <a:lnTo>
                    <a:pt x="1539667" y="3022600"/>
                  </a:lnTo>
                  <a:lnTo>
                    <a:pt x="1505897" y="3022600"/>
                  </a:lnTo>
                  <a:lnTo>
                    <a:pt x="1354327" y="3175000"/>
                  </a:lnTo>
                  <a:close/>
                </a:path>
                <a:path w="1974215" h="5130800">
                  <a:moveTo>
                    <a:pt x="642800" y="3009900"/>
                  </a:moveTo>
                  <a:lnTo>
                    <a:pt x="369229" y="2730500"/>
                  </a:lnTo>
                  <a:lnTo>
                    <a:pt x="395976" y="2730500"/>
                  </a:lnTo>
                  <a:lnTo>
                    <a:pt x="422614" y="2755900"/>
                  </a:lnTo>
                  <a:lnTo>
                    <a:pt x="478599" y="2755900"/>
                  </a:lnTo>
                  <a:lnTo>
                    <a:pt x="453338" y="2781300"/>
                  </a:lnTo>
                  <a:lnTo>
                    <a:pt x="642800" y="2971800"/>
                  </a:lnTo>
                  <a:lnTo>
                    <a:pt x="680106" y="2971800"/>
                  </a:lnTo>
                  <a:lnTo>
                    <a:pt x="642800" y="3009900"/>
                  </a:lnTo>
                  <a:close/>
                </a:path>
                <a:path w="1974215" h="5130800">
                  <a:moveTo>
                    <a:pt x="942278" y="3683000"/>
                  </a:moveTo>
                  <a:lnTo>
                    <a:pt x="916372" y="3683000"/>
                  </a:lnTo>
                  <a:lnTo>
                    <a:pt x="1118691" y="3479800"/>
                  </a:lnTo>
                  <a:lnTo>
                    <a:pt x="845119" y="3213100"/>
                  </a:lnTo>
                  <a:lnTo>
                    <a:pt x="1118691" y="2933700"/>
                  </a:lnTo>
                  <a:lnTo>
                    <a:pt x="916372" y="2730500"/>
                  </a:lnTo>
                  <a:lnTo>
                    <a:pt x="942278" y="2730500"/>
                  </a:lnTo>
                  <a:lnTo>
                    <a:pt x="1149524" y="2933700"/>
                  </a:lnTo>
                  <a:lnTo>
                    <a:pt x="1096248" y="2984500"/>
                  </a:lnTo>
                  <a:lnTo>
                    <a:pt x="1134140" y="3022600"/>
                  </a:lnTo>
                  <a:lnTo>
                    <a:pt x="1065415" y="3022600"/>
                  </a:lnTo>
                  <a:lnTo>
                    <a:pt x="875952" y="3213100"/>
                  </a:lnTo>
                  <a:lnTo>
                    <a:pt x="1065415" y="3390900"/>
                  </a:lnTo>
                  <a:lnTo>
                    <a:pt x="1134140" y="3390900"/>
                  </a:lnTo>
                  <a:lnTo>
                    <a:pt x="1096248" y="3429000"/>
                  </a:lnTo>
                  <a:lnTo>
                    <a:pt x="1149524" y="3479800"/>
                  </a:lnTo>
                  <a:lnTo>
                    <a:pt x="942278" y="3683000"/>
                  </a:lnTo>
                  <a:close/>
                </a:path>
                <a:path w="1974215" h="5130800">
                  <a:moveTo>
                    <a:pt x="1928512" y="3009900"/>
                  </a:moveTo>
                  <a:lnTo>
                    <a:pt x="1654940" y="2730500"/>
                  </a:lnTo>
                  <a:lnTo>
                    <a:pt x="1681687" y="2730500"/>
                  </a:lnTo>
                  <a:lnTo>
                    <a:pt x="1708325" y="2755900"/>
                  </a:lnTo>
                  <a:lnTo>
                    <a:pt x="1764311" y="2755900"/>
                  </a:lnTo>
                  <a:lnTo>
                    <a:pt x="1739049" y="2781300"/>
                  </a:lnTo>
                  <a:lnTo>
                    <a:pt x="1928512" y="2971800"/>
                  </a:lnTo>
                  <a:lnTo>
                    <a:pt x="1962497" y="2971800"/>
                  </a:lnTo>
                  <a:lnTo>
                    <a:pt x="1928512" y="3009900"/>
                  </a:lnTo>
                  <a:close/>
                </a:path>
                <a:path w="1974215" h="5130800">
                  <a:moveTo>
                    <a:pt x="1962497" y="2971800"/>
                  </a:moveTo>
                  <a:lnTo>
                    <a:pt x="1928512" y="2971800"/>
                  </a:lnTo>
                  <a:lnTo>
                    <a:pt x="1973825" y="2933700"/>
                  </a:lnTo>
                  <a:lnTo>
                    <a:pt x="1973825" y="2959100"/>
                  </a:lnTo>
                  <a:lnTo>
                    <a:pt x="1962497" y="2971800"/>
                  </a:lnTo>
                  <a:close/>
                </a:path>
                <a:path w="1974215" h="5130800">
                  <a:moveTo>
                    <a:pt x="258100" y="3390900"/>
                  </a:moveTo>
                  <a:lnTo>
                    <a:pt x="220295" y="3390900"/>
                  </a:lnTo>
                  <a:lnTo>
                    <a:pt x="409758" y="3213100"/>
                  </a:lnTo>
                  <a:lnTo>
                    <a:pt x="220295" y="3022600"/>
                  </a:lnTo>
                  <a:lnTo>
                    <a:pt x="253955" y="3022600"/>
                  </a:lnTo>
                  <a:lnTo>
                    <a:pt x="440481" y="3213100"/>
                  </a:lnTo>
                  <a:lnTo>
                    <a:pt x="258100" y="3390900"/>
                  </a:lnTo>
                  <a:close/>
                </a:path>
                <a:path w="1974215" h="5130800">
                  <a:moveTo>
                    <a:pt x="1134140" y="3390900"/>
                  </a:moveTo>
                  <a:lnTo>
                    <a:pt x="1065415" y="3390900"/>
                  </a:lnTo>
                  <a:lnTo>
                    <a:pt x="1254878" y="3213100"/>
                  </a:lnTo>
                  <a:lnTo>
                    <a:pt x="1065415" y="3022600"/>
                  </a:lnTo>
                  <a:lnTo>
                    <a:pt x="1134140" y="3022600"/>
                  </a:lnTo>
                  <a:lnTo>
                    <a:pt x="1285711" y="3175000"/>
                  </a:lnTo>
                  <a:lnTo>
                    <a:pt x="1354327" y="3175000"/>
                  </a:lnTo>
                  <a:lnTo>
                    <a:pt x="1316434" y="3213100"/>
                  </a:lnTo>
                  <a:lnTo>
                    <a:pt x="1341696" y="3238500"/>
                  </a:lnTo>
                  <a:lnTo>
                    <a:pt x="1285711" y="3238500"/>
                  </a:lnTo>
                  <a:lnTo>
                    <a:pt x="1134140" y="3390900"/>
                  </a:lnTo>
                  <a:close/>
                </a:path>
                <a:path w="1974215" h="5130800">
                  <a:moveTo>
                    <a:pt x="1530784" y="3403600"/>
                  </a:moveTo>
                  <a:lnTo>
                    <a:pt x="1505897" y="3403600"/>
                  </a:lnTo>
                  <a:lnTo>
                    <a:pt x="1695360" y="3213100"/>
                  </a:lnTo>
                  <a:lnTo>
                    <a:pt x="1505897" y="3022600"/>
                  </a:lnTo>
                  <a:lnTo>
                    <a:pt x="1539667" y="3022600"/>
                  </a:lnTo>
                  <a:lnTo>
                    <a:pt x="1726193" y="3213100"/>
                  </a:lnTo>
                  <a:lnTo>
                    <a:pt x="1530784" y="3403600"/>
                  </a:lnTo>
                  <a:close/>
                </a:path>
                <a:path w="1974215" h="5130800">
                  <a:moveTo>
                    <a:pt x="1655049" y="3708400"/>
                  </a:moveTo>
                  <a:lnTo>
                    <a:pt x="1421897" y="3479800"/>
                  </a:lnTo>
                  <a:lnTo>
                    <a:pt x="1475174" y="3429000"/>
                  </a:lnTo>
                  <a:lnTo>
                    <a:pt x="1285711" y="3238500"/>
                  </a:lnTo>
                  <a:lnTo>
                    <a:pt x="1341696" y="3238500"/>
                  </a:lnTo>
                  <a:lnTo>
                    <a:pt x="1505897" y="3403600"/>
                  </a:lnTo>
                  <a:lnTo>
                    <a:pt x="1530784" y="3403600"/>
                  </a:lnTo>
                  <a:lnTo>
                    <a:pt x="1452621" y="3479800"/>
                  </a:lnTo>
                  <a:lnTo>
                    <a:pt x="1654940" y="3683000"/>
                  </a:lnTo>
                  <a:lnTo>
                    <a:pt x="1681687" y="3683000"/>
                  </a:lnTo>
                  <a:lnTo>
                    <a:pt x="1655049" y="3708400"/>
                  </a:lnTo>
                  <a:close/>
                </a:path>
                <a:path w="1974215" h="5130800">
                  <a:moveTo>
                    <a:pt x="395976" y="3683000"/>
                  </a:moveTo>
                  <a:lnTo>
                    <a:pt x="369338" y="3683000"/>
                  </a:lnTo>
                  <a:lnTo>
                    <a:pt x="642800" y="3416300"/>
                  </a:lnTo>
                  <a:lnTo>
                    <a:pt x="668855" y="3441700"/>
                  </a:lnTo>
                  <a:lnTo>
                    <a:pt x="642800" y="3441700"/>
                  </a:lnTo>
                  <a:lnTo>
                    <a:pt x="453446" y="3632200"/>
                  </a:lnTo>
                  <a:lnTo>
                    <a:pt x="478694" y="3657600"/>
                  </a:lnTo>
                  <a:lnTo>
                    <a:pt x="422614" y="3657600"/>
                  </a:lnTo>
                  <a:lnTo>
                    <a:pt x="395976" y="3683000"/>
                  </a:lnTo>
                  <a:close/>
                </a:path>
                <a:path w="1974215" h="5130800">
                  <a:moveTo>
                    <a:pt x="1681687" y="3683000"/>
                  </a:moveTo>
                  <a:lnTo>
                    <a:pt x="1654940" y="3683000"/>
                  </a:lnTo>
                  <a:lnTo>
                    <a:pt x="1928512" y="3416300"/>
                  </a:lnTo>
                  <a:lnTo>
                    <a:pt x="1958721" y="3441700"/>
                  </a:lnTo>
                  <a:lnTo>
                    <a:pt x="1928512" y="3441700"/>
                  </a:lnTo>
                  <a:lnTo>
                    <a:pt x="1739049" y="3632200"/>
                  </a:lnTo>
                  <a:lnTo>
                    <a:pt x="1764311" y="3657600"/>
                  </a:lnTo>
                  <a:lnTo>
                    <a:pt x="1708325" y="3657600"/>
                  </a:lnTo>
                  <a:lnTo>
                    <a:pt x="1681687" y="3683000"/>
                  </a:lnTo>
                  <a:close/>
                </a:path>
                <a:path w="1974215" h="5130800">
                  <a:moveTo>
                    <a:pt x="698895" y="3822700"/>
                  </a:moveTo>
                  <a:lnTo>
                    <a:pt x="642800" y="3822700"/>
                  </a:lnTo>
                  <a:lnTo>
                    <a:pt x="832263" y="3632200"/>
                  </a:lnTo>
                  <a:lnTo>
                    <a:pt x="642800" y="3441700"/>
                  </a:lnTo>
                  <a:lnTo>
                    <a:pt x="668855" y="3441700"/>
                  </a:lnTo>
                  <a:lnTo>
                    <a:pt x="890318" y="3657600"/>
                  </a:lnTo>
                  <a:lnTo>
                    <a:pt x="863096" y="3657600"/>
                  </a:lnTo>
                  <a:lnTo>
                    <a:pt x="698895" y="3822700"/>
                  </a:lnTo>
                  <a:close/>
                </a:path>
                <a:path w="1974215" h="5130800">
                  <a:moveTo>
                    <a:pt x="1973825" y="3492500"/>
                  </a:moveTo>
                  <a:lnTo>
                    <a:pt x="1928512" y="3441700"/>
                  </a:lnTo>
                  <a:lnTo>
                    <a:pt x="1958721" y="3441700"/>
                  </a:lnTo>
                  <a:lnTo>
                    <a:pt x="1973825" y="3454400"/>
                  </a:lnTo>
                  <a:lnTo>
                    <a:pt x="1973825" y="3492500"/>
                  </a:lnTo>
                  <a:close/>
                </a:path>
                <a:path w="1974215" h="5130800">
                  <a:moveTo>
                    <a:pt x="491230" y="4038600"/>
                  </a:moveTo>
                  <a:lnTo>
                    <a:pt x="422614" y="4038600"/>
                  </a:lnTo>
                  <a:lnTo>
                    <a:pt x="612077" y="3848100"/>
                  </a:lnTo>
                  <a:lnTo>
                    <a:pt x="422614" y="3657600"/>
                  </a:lnTo>
                  <a:lnTo>
                    <a:pt x="478694" y="3657600"/>
                  </a:lnTo>
                  <a:lnTo>
                    <a:pt x="642800" y="3822700"/>
                  </a:lnTo>
                  <a:lnTo>
                    <a:pt x="698895" y="3822700"/>
                  </a:lnTo>
                  <a:lnTo>
                    <a:pt x="673633" y="3848100"/>
                  </a:lnTo>
                  <a:lnTo>
                    <a:pt x="711526" y="3886200"/>
                  </a:lnTo>
                  <a:lnTo>
                    <a:pt x="642800" y="3886200"/>
                  </a:lnTo>
                  <a:lnTo>
                    <a:pt x="491230" y="4038600"/>
                  </a:lnTo>
                  <a:close/>
                </a:path>
                <a:path w="1974215" h="5130800">
                  <a:moveTo>
                    <a:pt x="916372" y="3708400"/>
                  </a:moveTo>
                  <a:lnTo>
                    <a:pt x="863096" y="3657600"/>
                  </a:lnTo>
                  <a:lnTo>
                    <a:pt x="890318" y="3657600"/>
                  </a:lnTo>
                  <a:lnTo>
                    <a:pt x="916372" y="3683000"/>
                  </a:lnTo>
                  <a:lnTo>
                    <a:pt x="942278" y="3683000"/>
                  </a:lnTo>
                  <a:lnTo>
                    <a:pt x="916372" y="3708400"/>
                  </a:lnTo>
                  <a:close/>
                </a:path>
                <a:path w="1974215" h="5130800">
                  <a:moveTo>
                    <a:pt x="1776941" y="4038600"/>
                  </a:moveTo>
                  <a:lnTo>
                    <a:pt x="1708325" y="4038600"/>
                  </a:lnTo>
                  <a:lnTo>
                    <a:pt x="1897788" y="3848100"/>
                  </a:lnTo>
                  <a:lnTo>
                    <a:pt x="1708325" y="3657600"/>
                  </a:lnTo>
                  <a:lnTo>
                    <a:pt x="1764311" y="3657600"/>
                  </a:lnTo>
                  <a:lnTo>
                    <a:pt x="1928512" y="3822700"/>
                  </a:lnTo>
                  <a:lnTo>
                    <a:pt x="1973825" y="3822700"/>
                  </a:lnTo>
                  <a:lnTo>
                    <a:pt x="1973825" y="3835400"/>
                  </a:lnTo>
                  <a:lnTo>
                    <a:pt x="1959236" y="3848100"/>
                  </a:lnTo>
                  <a:lnTo>
                    <a:pt x="1973825" y="3860800"/>
                  </a:lnTo>
                  <a:lnTo>
                    <a:pt x="1973825" y="3886200"/>
                  </a:lnTo>
                  <a:lnTo>
                    <a:pt x="1928512" y="3886200"/>
                  </a:lnTo>
                  <a:lnTo>
                    <a:pt x="1776941" y="4038600"/>
                  </a:lnTo>
                  <a:close/>
                </a:path>
                <a:path w="1974215" h="5130800">
                  <a:moveTo>
                    <a:pt x="1973825" y="3822700"/>
                  </a:moveTo>
                  <a:lnTo>
                    <a:pt x="1928512" y="3822700"/>
                  </a:lnTo>
                  <a:lnTo>
                    <a:pt x="1973825" y="3771900"/>
                  </a:lnTo>
                  <a:lnTo>
                    <a:pt x="1973825" y="3822700"/>
                  </a:lnTo>
                  <a:close/>
                </a:path>
                <a:path w="1974215" h="5130800">
                  <a:moveTo>
                    <a:pt x="680106" y="4254500"/>
                  </a:moveTo>
                  <a:lnTo>
                    <a:pt x="642800" y="4254500"/>
                  </a:lnTo>
                  <a:lnTo>
                    <a:pt x="832263" y="4076700"/>
                  </a:lnTo>
                  <a:lnTo>
                    <a:pt x="642800" y="3886200"/>
                  </a:lnTo>
                  <a:lnTo>
                    <a:pt x="711526" y="3886200"/>
                  </a:lnTo>
                  <a:lnTo>
                    <a:pt x="863096" y="4038600"/>
                  </a:lnTo>
                  <a:lnTo>
                    <a:pt x="891502" y="4038600"/>
                  </a:lnTo>
                  <a:lnTo>
                    <a:pt x="680106" y="4254500"/>
                  </a:lnTo>
                  <a:close/>
                </a:path>
                <a:path w="1974215" h="5130800">
                  <a:moveTo>
                    <a:pt x="1973825" y="3924300"/>
                  </a:moveTo>
                  <a:lnTo>
                    <a:pt x="1928512" y="3886200"/>
                  </a:lnTo>
                  <a:lnTo>
                    <a:pt x="1973825" y="3886200"/>
                  </a:lnTo>
                  <a:lnTo>
                    <a:pt x="1973825" y="3924300"/>
                  </a:lnTo>
                  <a:close/>
                </a:path>
                <a:path w="1974215" h="5130800">
                  <a:moveTo>
                    <a:pt x="369338" y="5003800"/>
                  </a:moveTo>
                  <a:lnTo>
                    <a:pt x="136186" y="4762500"/>
                  </a:lnTo>
                  <a:lnTo>
                    <a:pt x="189462" y="4711700"/>
                  </a:lnTo>
                  <a:lnTo>
                    <a:pt x="0" y="4521200"/>
                  </a:lnTo>
                  <a:lnTo>
                    <a:pt x="0" y="4457700"/>
                  </a:lnTo>
                  <a:lnTo>
                    <a:pt x="189462" y="4267200"/>
                  </a:lnTo>
                  <a:lnTo>
                    <a:pt x="136186" y="4216400"/>
                  </a:lnTo>
                  <a:lnTo>
                    <a:pt x="369338" y="3987800"/>
                  </a:lnTo>
                  <a:lnTo>
                    <a:pt x="395976" y="4013200"/>
                  </a:lnTo>
                  <a:lnTo>
                    <a:pt x="369338" y="4013200"/>
                  </a:lnTo>
                  <a:lnTo>
                    <a:pt x="167019" y="4216400"/>
                  </a:lnTo>
                  <a:lnTo>
                    <a:pt x="254064" y="4305300"/>
                  </a:lnTo>
                  <a:lnTo>
                    <a:pt x="220295" y="4305300"/>
                  </a:lnTo>
                  <a:lnTo>
                    <a:pt x="30832" y="4495800"/>
                  </a:lnTo>
                  <a:lnTo>
                    <a:pt x="220295" y="4686300"/>
                  </a:lnTo>
                  <a:lnTo>
                    <a:pt x="245182" y="4686300"/>
                  </a:lnTo>
                  <a:lnTo>
                    <a:pt x="167019" y="4762500"/>
                  </a:lnTo>
                  <a:lnTo>
                    <a:pt x="369338" y="4965700"/>
                  </a:lnTo>
                  <a:lnTo>
                    <a:pt x="409295" y="4965700"/>
                  </a:lnTo>
                  <a:lnTo>
                    <a:pt x="369338" y="5003800"/>
                  </a:lnTo>
                  <a:close/>
                </a:path>
                <a:path w="1974215" h="5130800">
                  <a:moveTo>
                    <a:pt x="891502" y="4038600"/>
                  </a:moveTo>
                  <a:lnTo>
                    <a:pt x="863096" y="4038600"/>
                  </a:lnTo>
                  <a:lnTo>
                    <a:pt x="916372" y="3987800"/>
                  </a:lnTo>
                  <a:lnTo>
                    <a:pt x="942278" y="4013200"/>
                  </a:lnTo>
                  <a:lnTo>
                    <a:pt x="916372" y="4013200"/>
                  </a:lnTo>
                  <a:lnTo>
                    <a:pt x="891502" y="4038600"/>
                  </a:lnTo>
                  <a:close/>
                </a:path>
                <a:path w="1974215" h="5130800">
                  <a:moveTo>
                    <a:pt x="1354327" y="4457700"/>
                  </a:moveTo>
                  <a:lnTo>
                    <a:pt x="1285711" y="4457700"/>
                  </a:lnTo>
                  <a:lnTo>
                    <a:pt x="1475174" y="4267200"/>
                  </a:lnTo>
                  <a:lnTo>
                    <a:pt x="1421897" y="4216400"/>
                  </a:lnTo>
                  <a:lnTo>
                    <a:pt x="1655049" y="3987800"/>
                  </a:lnTo>
                  <a:lnTo>
                    <a:pt x="1681687" y="4013200"/>
                  </a:lnTo>
                  <a:lnTo>
                    <a:pt x="1654940" y="4013200"/>
                  </a:lnTo>
                  <a:lnTo>
                    <a:pt x="1452621" y="4216400"/>
                  </a:lnTo>
                  <a:lnTo>
                    <a:pt x="1539667" y="4305300"/>
                  </a:lnTo>
                  <a:lnTo>
                    <a:pt x="1505897" y="4305300"/>
                  </a:lnTo>
                  <a:lnTo>
                    <a:pt x="1354327" y="4457700"/>
                  </a:lnTo>
                  <a:close/>
                </a:path>
                <a:path w="1974215" h="5130800">
                  <a:moveTo>
                    <a:pt x="642800" y="4292600"/>
                  </a:moveTo>
                  <a:lnTo>
                    <a:pt x="369338" y="4013200"/>
                  </a:lnTo>
                  <a:lnTo>
                    <a:pt x="395976" y="4013200"/>
                  </a:lnTo>
                  <a:lnTo>
                    <a:pt x="422614" y="4038600"/>
                  </a:lnTo>
                  <a:lnTo>
                    <a:pt x="491230" y="4038600"/>
                  </a:lnTo>
                  <a:lnTo>
                    <a:pt x="453338" y="4076700"/>
                  </a:lnTo>
                  <a:lnTo>
                    <a:pt x="642800" y="4254500"/>
                  </a:lnTo>
                  <a:lnTo>
                    <a:pt x="680106" y="4254500"/>
                  </a:lnTo>
                  <a:lnTo>
                    <a:pt x="642800" y="4292600"/>
                  </a:lnTo>
                  <a:close/>
                </a:path>
                <a:path w="1974215" h="5130800">
                  <a:moveTo>
                    <a:pt x="953295" y="4965700"/>
                  </a:moveTo>
                  <a:lnTo>
                    <a:pt x="916372" y="4965700"/>
                  </a:lnTo>
                  <a:lnTo>
                    <a:pt x="1118691" y="4762500"/>
                  </a:lnTo>
                  <a:lnTo>
                    <a:pt x="845119" y="4495800"/>
                  </a:lnTo>
                  <a:lnTo>
                    <a:pt x="1118691" y="4216400"/>
                  </a:lnTo>
                  <a:lnTo>
                    <a:pt x="916372" y="4013200"/>
                  </a:lnTo>
                  <a:lnTo>
                    <a:pt x="942278" y="4013200"/>
                  </a:lnTo>
                  <a:lnTo>
                    <a:pt x="1149524" y="4216400"/>
                  </a:lnTo>
                  <a:lnTo>
                    <a:pt x="1096248" y="4267200"/>
                  </a:lnTo>
                  <a:lnTo>
                    <a:pt x="1134140" y="4305300"/>
                  </a:lnTo>
                  <a:lnTo>
                    <a:pt x="1065415" y="4305300"/>
                  </a:lnTo>
                  <a:lnTo>
                    <a:pt x="875952" y="4495800"/>
                  </a:lnTo>
                  <a:lnTo>
                    <a:pt x="1065415" y="4686300"/>
                  </a:lnTo>
                  <a:lnTo>
                    <a:pt x="1121618" y="4686300"/>
                  </a:lnTo>
                  <a:lnTo>
                    <a:pt x="1096357" y="4711700"/>
                  </a:lnTo>
                  <a:lnTo>
                    <a:pt x="1149633" y="4762500"/>
                  </a:lnTo>
                  <a:lnTo>
                    <a:pt x="953295" y="4965700"/>
                  </a:lnTo>
                  <a:close/>
                </a:path>
                <a:path w="1974215" h="5130800">
                  <a:moveTo>
                    <a:pt x="1928512" y="4292600"/>
                  </a:moveTo>
                  <a:lnTo>
                    <a:pt x="1654940" y="4013200"/>
                  </a:lnTo>
                  <a:lnTo>
                    <a:pt x="1681687" y="4013200"/>
                  </a:lnTo>
                  <a:lnTo>
                    <a:pt x="1708325" y="4038600"/>
                  </a:lnTo>
                  <a:lnTo>
                    <a:pt x="1776941" y="4038600"/>
                  </a:lnTo>
                  <a:lnTo>
                    <a:pt x="1739049" y="4076700"/>
                  </a:lnTo>
                  <a:lnTo>
                    <a:pt x="1928512" y="4254500"/>
                  </a:lnTo>
                  <a:lnTo>
                    <a:pt x="1962497" y="4254500"/>
                  </a:lnTo>
                  <a:lnTo>
                    <a:pt x="1928512" y="4292600"/>
                  </a:lnTo>
                  <a:close/>
                </a:path>
                <a:path w="1974215" h="5130800">
                  <a:moveTo>
                    <a:pt x="1962497" y="4254500"/>
                  </a:moveTo>
                  <a:lnTo>
                    <a:pt x="1928512" y="4254500"/>
                  </a:lnTo>
                  <a:lnTo>
                    <a:pt x="1973825" y="4216400"/>
                  </a:lnTo>
                  <a:lnTo>
                    <a:pt x="1973825" y="4241800"/>
                  </a:lnTo>
                  <a:lnTo>
                    <a:pt x="1962497" y="4254500"/>
                  </a:lnTo>
                  <a:close/>
                </a:path>
                <a:path w="1974215" h="5130800">
                  <a:moveTo>
                    <a:pt x="245182" y="4686300"/>
                  </a:moveTo>
                  <a:lnTo>
                    <a:pt x="220295" y="4686300"/>
                  </a:lnTo>
                  <a:lnTo>
                    <a:pt x="409758" y="4495800"/>
                  </a:lnTo>
                  <a:lnTo>
                    <a:pt x="220295" y="4305300"/>
                  </a:lnTo>
                  <a:lnTo>
                    <a:pt x="254064" y="4305300"/>
                  </a:lnTo>
                  <a:lnTo>
                    <a:pt x="440590" y="4495800"/>
                  </a:lnTo>
                  <a:lnTo>
                    <a:pt x="245182" y="4686300"/>
                  </a:lnTo>
                  <a:close/>
                </a:path>
                <a:path w="1974215" h="5130800">
                  <a:moveTo>
                    <a:pt x="1121618" y="4686300"/>
                  </a:moveTo>
                  <a:lnTo>
                    <a:pt x="1065415" y="4686300"/>
                  </a:lnTo>
                  <a:lnTo>
                    <a:pt x="1254878" y="4495800"/>
                  </a:lnTo>
                  <a:lnTo>
                    <a:pt x="1065415" y="4305300"/>
                  </a:lnTo>
                  <a:lnTo>
                    <a:pt x="1134140" y="4305300"/>
                  </a:lnTo>
                  <a:lnTo>
                    <a:pt x="1285711" y="4457700"/>
                  </a:lnTo>
                  <a:lnTo>
                    <a:pt x="1354327" y="4457700"/>
                  </a:lnTo>
                  <a:lnTo>
                    <a:pt x="1316434" y="4495800"/>
                  </a:lnTo>
                  <a:lnTo>
                    <a:pt x="1341696" y="4521200"/>
                  </a:lnTo>
                  <a:lnTo>
                    <a:pt x="1285820" y="4521200"/>
                  </a:lnTo>
                  <a:lnTo>
                    <a:pt x="1121618" y="4686300"/>
                  </a:lnTo>
                  <a:close/>
                </a:path>
                <a:path w="1974215" h="5130800">
                  <a:moveTo>
                    <a:pt x="1530784" y="4686300"/>
                  </a:moveTo>
                  <a:lnTo>
                    <a:pt x="1505897" y="4686300"/>
                  </a:lnTo>
                  <a:lnTo>
                    <a:pt x="1695360" y="4495800"/>
                  </a:lnTo>
                  <a:lnTo>
                    <a:pt x="1505897" y="4305300"/>
                  </a:lnTo>
                  <a:lnTo>
                    <a:pt x="1539667" y="4305300"/>
                  </a:lnTo>
                  <a:lnTo>
                    <a:pt x="1726193" y="4495800"/>
                  </a:lnTo>
                  <a:lnTo>
                    <a:pt x="1530784" y="4686300"/>
                  </a:lnTo>
                  <a:close/>
                </a:path>
                <a:path w="1974215" h="5130800">
                  <a:moveTo>
                    <a:pt x="1655158" y="5003800"/>
                  </a:moveTo>
                  <a:lnTo>
                    <a:pt x="1422006" y="4762500"/>
                  </a:lnTo>
                  <a:lnTo>
                    <a:pt x="1475283" y="4711700"/>
                  </a:lnTo>
                  <a:lnTo>
                    <a:pt x="1285820" y="4521200"/>
                  </a:lnTo>
                  <a:lnTo>
                    <a:pt x="1341696" y="4521200"/>
                  </a:lnTo>
                  <a:lnTo>
                    <a:pt x="1505897" y="4686300"/>
                  </a:lnTo>
                  <a:lnTo>
                    <a:pt x="1530784" y="4686300"/>
                  </a:lnTo>
                  <a:lnTo>
                    <a:pt x="1452621" y="4762500"/>
                  </a:lnTo>
                  <a:lnTo>
                    <a:pt x="1654940" y="4965700"/>
                  </a:lnTo>
                  <a:lnTo>
                    <a:pt x="1695115" y="4965700"/>
                  </a:lnTo>
                  <a:lnTo>
                    <a:pt x="1655158" y="5003800"/>
                  </a:lnTo>
                  <a:close/>
                </a:path>
                <a:path w="1974215" h="5130800">
                  <a:moveTo>
                    <a:pt x="409295" y="4965700"/>
                  </a:moveTo>
                  <a:lnTo>
                    <a:pt x="369338" y="4965700"/>
                  </a:lnTo>
                  <a:lnTo>
                    <a:pt x="642800" y="4699000"/>
                  </a:lnTo>
                  <a:lnTo>
                    <a:pt x="668855" y="4724400"/>
                  </a:lnTo>
                  <a:lnTo>
                    <a:pt x="642800" y="4724400"/>
                  </a:lnTo>
                  <a:lnTo>
                    <a:pt x="453338" y="4914900"/>
                  </a:lnTo>
                  <a:lnTo>
                    <a:pt x="491230" y="4953000"/>
                  </a:lnTo>
                  <a:lnTo>
                    <a:pt x="422614" y="4953000"/>
                  </a:lnTo>
                  <a:lnTo>
                    <a:pt x="409295" y="4965700"/>
                  </a:lnTo>
                  <a:close/>
                </a:path>
                <a:path w="1974215" h="5130800">
                  <a:moveTo>
                    <a:pt x="1695115" y="4965700"/>
                  </a:moveTo>
                  <a:lnTo>
                    <a:pt x="1654940" y="4965700"/>
                  </a:lnTo>
                  <a:lnTo>
                    <a:pt x="1928512" y="4699000"/>
                  </a:lnTo>
                  <a:lnTo>
                    <a:pt x="1958721" y="4724400"/>
                  </a:lnTo>
                  <a:lnTo>
                    <a:pt x="1928512" y="4724400"/>
                  </a:lnTo>
                  <a:lnTo>
                    <a:pt x="1739049" y="4914900"/>
                  </a:lnTo>
                  <a:lnTo>
                    <a:pt x="1776941" y="4953000"/>
                  </a:lnTo>
                  <a:lnTo>
                    <a:pt x="1708434" y="4953000"/>
                  </a:lnTo>
                  <a:lnTo>
                    <a:pt x="1695115" y="4965700"/>
                  </a:lnTo>
                  <a:close/>
                </a:path>
                <a:path w="1974215" h="5130800">
                  <a:moveTo>
                    <a:pt x="700808" y="5105400"/>
                  </a:moveTo>
                  <a:lnTo>
                    <a:pt x="642800" y="5105400"/>
                  </a:lnTo>
                  <a:lnTo>
                    <a:pt x="832263" y="4914900"/>
                  </a:lnTo>
                  <a:lnTo>
                    <a:pt x="642800" y="4724400"/>
                  </a:lnTo>
                  <a:lnTo>
                    <a:pt x="668855" y="4724400"/>
                  </a:lnTo>
                  <a:lnTo>
                    <a:pt x="903345" y="4953000"/>
                  </a:lnTo>
                  <a:lnTo>
                    <a:pt x="863205" y="4953000"/>
                  </a:lnTo>
                  <a:lnTo>
                    <a:pt x="700808" y="5105400"/>
                  </a:lnTo>
                  <a:close/>
                </a:path>
                <a:path w="1974215" h="5130800">
                  <a:moveTo>
                    <a:pt x="1973825" y="4775200"/>
                  </a:moveTo>
                  <a:lnTo>
                    <a:pt x="1928512" y="4724400"/>
                  </a:lnTo>
                  <a:lnTo>
                    <a:pt x="1958721" y="4724400"/>
                  </a:lnTo>
                  <a:lnTo>
                    <a:pt x="1973825" y="4737100"/>
                  </a:lnTo>
                  <a:lnTo>
                    <a:pt x="1973825" y="4775200"/>
                  </a:lnTo>
                  <a:close/>
                </a:path>
                <a:path w="1974215" h="5130800">
                  <a:moveTo>
                    <a:pt x="673742" y="5130800"/>
                  </a:moveTo>
                  <a:lnTo>
                    <a:pt x="612077" y="5130800"/>
                  </a:lnTo>
                  <a:lnTo>
                    <a:pt x="422614" y="4953000"/>
                  </a:lnTo>
                  <a:lnTo>
                    <a:pt x="491230" y="4953000"/>
                  </a:lnTo>
                  <a:lnTo>
                    <a:pt x="642800" y="5105400"/>
                  </a:lnTo>
                  <a:lnTo>
                    <a:pt x="700808" y="5105400"/>
                  </a:lnTo>
                  <a:lnTo>
                    <a:pt x="673742" y="5130800"/>
                  </a:lnTo>
                  <a:close/>
                </a:path>
                <a:path w="1974215" h="5130800">
                  <a:moveTo>
                    <a:pt x="916481" y="5003800"/>
                  </a:moveTo>
                  <a:lnTo>
                    <a:pt x="863205" y="4953000"/>
                  </a:lnTo>
                  <a:lnTo>
                    <a:pt x="903345" y="4953000"/>
                  </a:lnTo>
                  <a:lnTo>
                    <a:pt x="916372" y="4965700"/>
                  </a:lnTo>
                  <a:lnTo>
                    <a:pt x="953295" y="4965700"/>
                  </a:lnTo>
                  <a:lnTo>
                    <a:pt x="916481" y="5003800"/>
                  </a:lnTo>
                  <a:close/>
                </a:path>
                <a:path w="1974215" h="5130800">
                  <a:moveTo>
                    <a:pt x="1959562" y="5130800"/>
                  </a:moveTo>
                  <a:lnTo>
                    <a:pt x="1897897" y="5130800"/>
                  </a:lnTo>
                  <a:lnTo>
                    <a:pt x="1708434" y="4953000"/>
                  </a:lnTo>
                  <a:lnTo>
                    <a:pt x="1776941" y="4953000"/>
                  </a:lnTo>
                  <a:lnTo>
                    <a:pt x="1928512" y="5105400"/>
                  </a:lnTo>
                  <a:lnTo>
                    <a:pt x="1973825" y="5105400"/>
                  </a:lnTo>
                  <a:lnTo>
                    <a:pt x="1973825" y="5118100"/>
                  </a:lnTo>
                  <a:lnTo>
                    <a:pt x="1959562" y="5130800"/>
                  </a:lnTo>
                  <a:close/>
                </a:path>
                <a:path w="1974215" h="5130800">
                  <a:moveTo>
                    <a:pt x="1973825" y="5105400"/>
                  </a:moveTo>
                  <a:lnTo>
                    <a:pt x="1928512" y="5105400"/>
                  </a:lnTo>
                  <a:lnTo>
                    <a:pt x="1973825" y="5054600"/>
                  </a:lnTo>
                  <a:lnTo>
                    <a:pt x="1973825" y="5105400"/>
                  </a:lnTo>
                  <a:close/>
                </a:path>
              </a:pathLst>
            </a:custGeom>
            <a:solidFill>
              <a:srgbClr val="FAF4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6314173" y="5144044"/>
              <a:ext cx="1974214" cy="5142865"/>
            </a:xfrm>
            <a:custGeom>
              <a:avLst/>
              <a:gdLst/>
              <a:ahLst/>
              <a:cxnLst/>
              <a:rect l="l" t="t" r="r" b="b"/>
              <a:pathLst>
                <a:path w="1974215" h="5142865">
                  <a:moveTo>
                    <a:pt x="1000699" y="987190"/>
                  </a:moveTo>
                  <a:lnTo>
                    <a:pt x="298521" y="987190"/>
                  </a:lnTo>
                  <a:lnTo>
                    <a:pt x="298521" y="284902"/>
                  </a:lnTo>
                  <a:lnTo>
                    <a:pt x="1000699" y="284902"/>
                  </a:lnTo>
                  <a:lnTo>
                    <a:pt x="1000699" y="306692"/>
                  </a:lnTo>
                  <a:lnTo>
                    <a:pt x="320311" y="306692"/>
                  </a:lnTo>
                  <a:lnTo>
                    <a:pt x="320311" y="965291"/>
                  </a:lnTo>
                  <a:lnTo>
                    <a:pt x="1000699" y="965291"/>
                  </a:lnTo>
                  <a:lnTo>
                    <a:pt x="1000699" y="987190"/>
                  </a:lnTo>
                  <a:close/>
                </a:path>
                <a:path w="1974215" h="5142865">
                  <a:moveTo>
                    <a:pt x="1000699" y="965291"/>
                  </a:moveTo>
                  <a:lnTo>
                    <a:pt x="978910" y="965291"/>
                  </a:lnTo>
                  <a:lnTo>
                    <a:pt x="978910" y="306692"/>
                  </a:lnTo>
                  <a:lnTo>
                    <a:pt x="1000699" y="306692"/>
                  </a:lnTo>
                  <a:lnTo>
                    <a:pt x="1000699" y="965291"/>
                  </a:lnTo>
                  <a:close/>
                </a:path>
                <a:path w="1974215" h="5142865">
                  <a:moveTo>
                    <a:pt x="934785" y="921166"/>
                  </a:moveTo>
                  <a:lnTo>
                    <a:pt x="364435" y="921166"/>
                  </a:lnTo>
                  <a:lnTo>
                    <a:pt x="364435" y="350925"/>
                  </a:lnTo>
                  <a:lnTo>
                    <a:pt x="934785" y="350925"/>
                  </a:lnTo>
                  <a:lnTo>
                    <a:pt x="934785" y="372715"/>
                  </a:lnTo>
                  <a:lnTo>
                    <a:pt x="386225" y="372715"/>
                  </a:lnTo>
                  <a:lnTo>
                    <a:pt x="386225" y="899485"/>
                  </a:lnTo>
                  <a:lnTo>
                    <a:pt x="934785" y="899485"/>
                  </a:lnTo>
                  <a:lnTo>
                    <a:pt x="934785" y="921166"/>
                  </a:lnTo>
                  <a:close/>
                </a:path>
                <a:path w="1974215" h="5142865">
                  <a:moveTo>
                    <a:pt x="934785" y="899485"/>
                  </a:moveTo>
                  <a:lnTo>
                    <a:pt x="912995" y="899485"/>
                  </a:lnTo>
                  <a:lnTo>
                    <a:pt x="912995" y="372715"/>
                  </a:lnTo>
                  <a:lnTo>
                    <a:pt x="934785" y="372715"/>
                  </a:lnTo>
                  <a:lnTo>
                    <a:pt x="934785" y="899485"/>
                  </a:lnTo>
                  <a:close/>
                </a:path>
                <a:path w="1974215" h="5142865">
                  <a:moveTo>
                    <a:pt x="761556" y="748046"/>
                  </a:moveTo>
                  <a:lnTo>
                    <a:pt x="537665" y="748046"/>
                  </a:lnTo>
                  <a:lnTo>
                    <a:pt x="537665" y="524155"/>
                  </a:lnTo>
                  <a:lnTo>
                    <a:pt x="761556" y="524155"/>
                  </a:lnTo>
                  <a:lnTo>
                    <a:pt x="761556" y="748046"/>
                  </a:lnTo>
                  <a:close/>
                </a:path>
                <a:path w="1974215" h="5142865">
                  <a:moveTo>
                    <a:pt x="0" y="1444014"/>
                  </a:moveTo>
                  <a:lnTo>
                    <a:pt x="0" y="1127408"/>
                  </a:lnTo>
                  <a:lnTo>
                    <a:pt x="158303" y="1285711"/>
                  </a:lnTo>
                  <a:lnTo>
                    <a:pt x="0" y="1444014"/>
                  </a:lnTo>
                  <a:close/>
                </a:path>
                <a:path w="1974215" h="5142865">
                  <a:moveTo>
                    <a:pt x="1285711" y="158303"/>
                  </a:moveTo>
                  <a:lnTo>
                    <a:pt x="1127408" y="0"/>
                  </a:lnTo>
                  <a:lnTo>
                    <a:pt x="1444014" y="0"/>
                  </a:lnTo>
                  <a:lnTo>
                    <a:pt x="1285711" y="158303"/>
                  </a:lnTo>
                  <a:close/>
                </a:path>
                <a:path w="1974215" h="5142865">
                  <a:moveTo>
                    <a:pt x="0" y="158303"/>
                  </a:moveTo>
                  <a:lnTo>
                    <a:pt x="0" y="0"/>
                  </a:lnTo>
                  <a:lnTo>
                    <a:pt x="158303" y="0"/>
                  </a:lnTo>
                  <a:lnTo>
                    <a:pt x="0" y="158303"/>
                  </a:lnTo>
                  <a:close/>
                </a:path>
                <a:path w="1974215" h="5142865">
                  <a:moveTo>
                    <a:pt x="1973825" y="987190"/>
                  </a:moveTo>
                  <a:lnTo>
                    <a:pt x="1584232" y="987190"/>
                  </a:lnTo>
                  <a:lnTo>
                    <a:pt x="1584232" y="284902"/>
                  </a:lnTo>
                  <a:lnTo>
                    <a:pt x="1973825" y="284902"/>
                  </a:lnTo>
                  <a:lnTo>
                    <a:pt x="1973825" y="306692"/>
                  </a:lnTo>
                  <a:lnTo>
                    <a:pt x="1606022" y="306692"/>
                  </a:lnTo>
                  <a:lnTo>
                    <a:pt x="1606022" y="965291"/>
                  </a:lnTo>
                  <a:lnTo>
                    <a:pt x="1973825" y="965291"/>
                  </a:lnTo>
                  <a:lnTo>
                    <a:pt x="1973825" y="987190"/>
                  </a:lnTo>
                  <a:close/>
                </a:path>
                <a:path w="1974215" h="5142865">
                  <a:moveTo>
                    <a:pt x="1973825" y="921166"/>
                  </a:moveTo>
                  <a:lnTo>
                    <a:pt x="1650146" y="921166"/>
                  </a:lnTo>
                  <a:lnTo>
                    <a:pt x="1650146" y="350925"/>
                  </a:lnTo>
                  <a:lnTo>
                    <a:pt x="1973825" y="350925"/>
                  </a:lnTo>
                  <a:lnTo>
                    <a:pt x="1973825" y="372715"/>
                  </a:lnTo>
                  <a:lnTo>
                    <a:pt x="1671936" y="372715"/>
                  </a:lnTo>
                  <a:lnTo>
                    <a:pt x="1671936" y="899485"/>
                  </a:lnTo>
                  <a:lnTo>
                    <a:pt x="1973825" y="899485"/>
                  </a:lnTo>
                  <a:lnTo>
                    <a:pt x="1973825" y="921166"/>
                  </a:lnTo>
                  <a:close/>
                </a:path>
                <a:path w="1974215" h="5142865">
                  <a:moveTo>
                    <a:pt x="1973825" y="748046"/>
                  </a:moveTo>
                  <a:lnTo>
                    <a:pt x="1823376" y="748046"/>
                  </a:lnTo>
                  <a:lnTo>
                    <a:pt x="1823376" y="524155"/>
                  </a:lnTo>
                  <a:lnTo>
                    <a:pt x="1973825" y="524155"/>
                  </a:lnTo>
                  <a:lnTo>
                    <a:pt x="1973825" y="748046"/>
                  </a:lnTo>
                  <a:close/>
                </a:path>
                <a:path w="1974215" h="5142865">
                  <a:moveTo>
                    <a:pt x="1285711" y="1444014"/>
                  </a:moveTo>
                  <a:lnTo>
                    <a:pt x="1127408" y="1285711"/>
                  </a:lnTo>
                  <a:lnTo>
                    <a:pt x="1285711" y="1127408"/>
                  </a:lnTo>
                  <a:lnTo>
                    <a:pt x="1444014" y="1285711"/>
                  </a:lnTo>
                  <a:lnTo>
                    <a:pt x="1285711" y="1444014"/>
                  </a:lnTo>
                  <a:close/>
                </a:path>
                <a:path w="1974215" h="5142865">
                  <a:moveTo>
                    <a:pt x="1000699" y="2272792"/>
                  </a:moveTo>
                  <a:lnTo>
                    <a:pt x="298521" y="2272792"/>
                  </a:lnTo>
                  <a:lnTo>
                    <a:pt x="298521" y="1570614"/>
                  </a:lnTo>
                  <a:lnTo>
                    <a:pt x="1000699" y="1570614"/>
                  </a:lnTo>
                  <a:lnTo>
                    <a:pt x="1000699" y="1592403"/>
                  </a:lnTo>
                  <a:lnTo>
                    <a:pt x="320311" y="1592403"/>
                  </a:lnTo>
                  <a:lnTo>
                    <a:pt x="320311" y="2251002"/>
                  </a:lnTo>
                  <a:lnTo>
                    <a:pt x="1000699" y="2251002"/>
                  </a:lnTo>
                  <a:lnTo>
                    <a:pt x="1000699" y="2272792"/>
                  </a:lnTo>
                  <a:close/>
                </a:path>
                <a:path w="1974215" h="5142865">
                  <a:moveTo>
                    <a:pt x="1000699" y="2251002"/>
                  </a:moveTo>
                  <a:lnTo>
                    <a:pt x="978910" y="2251002"/>
                  </a:lnTo>
                  <a:lnTo>
                    <a:pt x="978910" y="1592403"/>
                  </a:lnTo>
                  <a:lnTo>
                    <a:pt x="1000699" y="1592403"/>
                  </a:lnTo>
                  <a:lnTo>
                    <a:pt x="1000699" y="2251002"/>
                  </a:lnTo>
                  <a:close/>
                </a:path>
                <a:path w="1974215" h="5142865">
                  <a:moveTo>
                    <a:pt x="934785" y="2206878"/>
                  </a:moveTo>
                  <a:lnTo>
                    <a:pt x="364435" y="2206878"/>
                  </a:lnTo>
                  <a:lnTo>
                    <a:pt x="364435" y="1636528"/>
                  </a:lnTo>
                  <a:lnTo>
                    <a:pt x="934785" y="1636528"/>
                  </a:lnTo>
                  <a:lnTo>
                    <a:pt x="934785" y="1658318"/>
                  </a:lnTo>
                  <a:lnTo>
                    <a:pt x="386225" y="1658318"/>
                  </a:lnTo>
                  <a:lnTo>
                    <a:pt x="386225" y="2185088"/>
                  </a:lnTo>
                  <a:lnTo>
                    <a:pt x="934785" y="2185088"/>
                  </a:lnTo>
                  <a:lnTo>
                    <a:pt x="934785" y="2206878"/>
                  </a:lnTo>
                  <a:close/>
                </a:path>
                <a:path w="1974215" h="5142865">
                  <a:moveTo>
                    <a:pt x="934785" y="2185088"/>
                  </a:moveTo>
                  <a:lnTo>
                    <a:pt x="912995" y="2185088"/>
                  </a:lnTo>
                  <a:lnTo>
                    <a:pt x="912995" y="1658318"/>
                  </a:lnTo>
                  <a:lnTo>
                    <a:pt x="934785" y="1658318"/>
                  </a:lnTo>
                  <a:lnTo>
                    <a:pt x="934785" y="2185088"/>
                  </a:lnTo>
                  <a:close/>
                </a:path>
                <a:path w="1974215" h="5142865">
                  <a:moveTo>
                    <a:pt x="761556" y="2033648"/>
                  </a:moveTo>
                  <a:lnTo>
                    <a:pt x="537665" y="2033648"/>
                  </a:lnTo>
                  <a:lnTo>
                    <a:pt x="537665" y="1809757"/>
                  </a:lnTo>
                  <a:lnTo>
                    <a:pt x="761556" y="1809757"/>
                  </a:lnTo>
                  <a:lnTo>
                    <a:pt x="761556" y="2033648"/>
                  </a:lnTo>
                  <a:close/>
                </a:path>
                <a:path w="1974215" h="5142865">
                  <a:moveTo>
                    <a:pt x="0" y="2729617"/>
                  </a:moveTo>
                  <a:lnTo>
                    <a:pt x="0" y="2413010"/>
                  </a:lnTo>
                  <a:lnTo>
                    <a:pt x="158303" y="2571313"/>
                  </a:lnTo>
                  <a:lnTo>
                    <a:pt x="0" y="2729617"/>
                  </a:lnTo>
                  <a:close/>
                </a:path>
                <a:path w="1974215" h="5142865">
                  <a:moveTo>
                    <a:pt x="1973825" y="2272792"/>
                  </a:moveTo>
                  <a:lnTo>
                    <a:pt x="1584232" y="2272792"/>
                  </a:lnTo>
                  <a:lnTo>
                    <a:pt x="1584232" y="1570614"/>
                  </a:lnTo>
                  <a:lnTo>
                    <a:pt x="1973825" y="1570614"/>
                  </a:lnTo>
                  <a:lnTo>
                    <a:pt x="1973825" y="1592403"/>
                  </a:lnTo>
                  <a:lnTo>
                    <a:pt x="1606022" y="1592403"/>
                  </a:lnTo>
                  <a:lnTo>
                    <a:pt x="1606022" y="2251002"/>
                  </a:lnTo>
                  <a:lnTo>
                    <a:pt x="1973825" y="2251002"/>
                  </a:lnTo>
                  <a:lnTo>
                    <a:pt x="1973825" y="2272792"/>
                  </a:lnTo>
                  <a:close/>
                </a:path>
                <a:path w="1974215" h="5142865">
                  <a:moveTo>
                    <a:pt x="1973825" y="2206878"/>
                  </a:moveTo>
                  <a:lnTo>
                    <a:pt x="1650146" y="2206878"/>
                  </a:lnTo>
                  <a:lnTo>
                    <a:pt x="1650146" y="1636528"/>
                  </a:lnTo>
                  <a:lnTo>
                    <a:pt x="1973825" y="1636528"/>
                  </a:lnTo>
                  <a:lnTo>
                    <a:pt x="1973825" y="1658318"/>
                  </a:lnTo>
                  <a:lnTo>
                    <a:pt x="1671936" y="1658318"/>
                  </a:lnTo>
                  <a:lnTo>
                    <a:pt x="1671936" y="2185088"/>
                  </a:lnTo>
                  <a:lnTo>
                    <a:pt x="1973825" y="2185088"/>
                  </a:lnTo>
                  <a:lnTo>
                    <a:pt x="1973825" y="2206878"/>
                  </a:lnTo>
                  <a:close/>
                </a:path>
                <a:path w="1974215" h="5142865">
                  <a:moveTo>
                    <a:pt x="1973825" y="2033648"/>
                  </a:moveTo>
                  <a:lnTo>
                    <a:pt x="1823376" y="2033648"/>
                  </a:lnTo>
                  <a:lnTo>
                    <a:pt x="1823376" y="1809757"/>
                  </a:lnTo>
                  <a:lnTo>
                    <a:pt x="1973825" y="1809757"/>
                  </a:lnTo>
                  <a:lnTo>
                    <a:pt x="1973825" y="2033648"/>
                  </a:lnTo>
                  <a:close/>
                </a:path>
                <a:path w="1974215" h="5142865">
                  <a:moveTo>
                    <a:pt x="1285711" y="2729617"/>
                  </a:moveTo>
                  <a:lnTo>
                    <a:pt x="1127408" y="2571313"/>
                  </a:lnTo>
                  <a:lnTo>
                    <a:pt x="1285711" y="2413010"/>
                  </a:lnTo>
                  <a:lnTo>
                    <a:pt x="1444014" y="2571313"/>
                  </a:lnTo>
                  <a:lnTo>
                    <a:pt x="1285711" y="2729617"/>
                  </a:lnTo>
                  <a:close/>
                </a:path>
                <a:path w="1974215" h="5142865">
                  <a:moveTo>
                    <a:pt x="1000699" y="3558504"/>
                  </a:moveTo>
                  <a:lnTo>
                    <a:pt x="298521" y="3558504"/>
                  </a:lnTo>
                  <a:lnTo>
                    <a:pt x="298521" y="2856325"/>
                  </a:lnTo>
                  <a:lnTo>
                    <a:pt x="1000699" y="2856325"/>
                  </a:lnTo>
                  <a:lnTo>
                    <a:pt x="1000699" y="2878115"/>
                  </a:lnTo>
                  <a:lnTo>
                    <a:pt x="320311" y="2878115"/>
                  </a:lnTo>
                  <a:lnTo>
                    <a:pt x="320311" y="3536714"/>
                  </a:lnTo>
                  <a:lnTo>
                    <a:pt x="1000699" y="3536714"/>
                  </a:lnTo>
                  <a:lnTo>
                    <a:pt x="1000699" y="3558504"/>
                  </a:lnTo>
                  <a:close/>
                </a:path>
                <a:path w="1974215" h="5142865">
                  <a:moveTo>
                    <a:pt x="1000699" y="3536714"/>
                  </a:moveTo>
                  <a:lnTo>
                    <a:pt x="978910" y="3536714"/>
                  </a:lnTo>
                  <a:lnTo>
                    <a:pt x="978910" y="2878115"/>
                  </a:lnTo>
                  <a:lnTo>
                    <a:pt x="1000699" y="2878115"/>
                  </a:lnTo>
                  <a:lnTo>
                    <a:pt x="1000699" y="3536714"/>
                  </a:lnTo>
                  <a:close/>
                </a:path>
                <a:path w="1974215" h="5142865">
                  <a:moveTo>
                    <a:pt x="934785" y="3492480"/>
                  </a:moveTo>
                  <a:lnTo>
                    <a:pt x="364435" y="3492480"/>
                  </a:lnTo>
                  <a:lnTo>
                    <a:pt x="364435" y="2922130"/>
                  </a:lnTo>
                  <a:lnTo>
                    <a:pt x="934785" y="2922130"/>
                  </a:lnTo>
                  <a:lnTo>
                    <a:pt x="934785" y="2944029"/>
                  </a:lnTo>
                  <a:lnTo>
                    <a:pt x="386225" y="2944029"/>
                  </a:lnTo>
                  <a:lnTo>
                    <a:pt x="386225" y="3470800"/>
                  </a:lnTo>
                  <a:lnTo>
                    <a:pt x="934785" y="3470800"/>
                  </a:lnTo>
                  <a:lnTo>
                    <a:pt x="934785" y="3492480"/>
                  </a:lnTo>
                  <a:close/>
                </a:path>
                <a:path w="1974215" h="5142865">
                  <a:moveTo>
                    <a:pt x="934785" y="3470800"/>
                  </a:moveTo>
                  <a:lnTo>
                    <a:pt x="912995" y="3470800"/>
                  </a:lnTo>
                  <a:lnTo>
                    <a:pt x="912995" y="2944029"/>
                  </a:lnTo>
                  <a:lnTo>
                    <a:pt x="934785" y="2944029"/>
                  </a:lnTo>
                  <a:lnTo>
                    <a:pt x="934785" y="3470800"/>
                  </a:lnTo>
                  <a:close/>
                </a:path>
                <a:path w="1974215" h="5142865">
                  <a:moveTo>
                    <a:pt x="761556" y="3319360"/>
                  </a:moveTo>
                  <a:lnTo>
                    <a:pt x="537665" y="3319360"/>
                  </a:lnTo>
                  <a:lnTo>
                    <a:pt x="537665" y="3095469"/>
                  </a:lnTo>
                  <a:lnTo>
                    <a:pt x="761556" y="3095469"/>
                  </a:lnTo>
                  <a:lnTo>
                    <a:pt x="761556" y="3319360"/>
                  </a:lnTo>
                  <a:close/>
                </a:path>
                <a:path w="1974215" h="5142865">
                  <a:moveTo>
                    <a:pt x="0" y="4015328"/>
                  </a:moveTo>
                  <a:lnTo>
                    <a:pt x="0" y="3698721"/>
                  </a:lnTo>
                  <a:lnTo>
                    <a:pt x="158303" y="3857025"/>
                  </a:lnTo>
                  <a:lnTo>
                    <a:pt x="0" y="4015328"/>
                  </a:lnTo>
                  <a:close/>
                </a:path>
                <a:path w="1974215" h="5142865">
                  <a:moveTo>
                    <a:pt x="1973825" y="3558504"/>
                  </a:moveTo>
                  <a:lnTo>
                    <a:pt x="1584232" y="3558504"/>
                  </a:lnTo>
                  <a:lnTo>
                    <a:pt x="1584232" y="2856325"/>
                  </a:lnTo>
                  <a:lnTo>
                    <a:pt x="1973825" y="2856325"/>
                  </a:lnTo>
                  <a:lnTo>
                    <a:pt x="1973825" y="2878115"/>
                  </a:lnTo>
                  <a:lnTo>
                    <a:pt x="1606022" y="2878115"/>
                  </a:lnTo>
                  <a:lnTo>
                    <a:pt x="1606022" y="3536714"/>
                  </a:lnTo>
                  <a:lnTo>
                    <a:pt x="1973825" y="3536714"/>
                  </a:lnTo>
                  <a:lnTo>
                    <a:pt x="1973825" y="3558504"/>
                  </a:lnTo>
                  <a:close/>
                </a:path>
                <a:path w="1974215" h="5142865">
                  <a:moveTo>
                    <a:pt x="1973825" y="3492480"/>
                  </a:moveTo>
                  <a:lnTo>
                    <a:pt x="1650146" y="3492480"/>
                  </a:lnTo>
                  <a:lnTo>
                    <a:pt x="1650146" y="2922130"/>
                  </a:lnTo>
                  <a:lnTo>
                    <a:pt x="1973825" y="2922130"/>
                  </a:lnTo>
                  <a:lnTo>
                    <a:pt x="1973825" y="2944029"/>
                  </a:lnTo>
                  <a:lnTo>
                    <a:pt x="1671936" y="2944029"/>
                  </a:lnTo>
                  <a:lnTo>
                    <a:pt x="1671936" y="3470800"/>
                  </a:lnTo>
                  <a:lnTo>
                    <a:pt x="1973825" y="3470800"/>
                  </a:lnTo>
                  <a:lnTo>
                    <a:pt x="1973825" y="3492480"/>
                  </a:lnTo>
                  <a:close/>
                </a:path>
                <a:path w="1974215" h="5142865">
                  <a:moveTo>
                    <a:pt x="1973825" y="3319360"/>
                  </a:moveTo>
                  <a:lnTo>
                    <a:pt x="1823376" y="3319360"/>
                  </a:lnTo>
                  <a:lnTo>
                    <a:pt x="1823376" y="3095469"/>
                  </a:lnTo>
                  <a:lnTo>
                    <a:pt x="1973825" y="3095469"/>
                  </a:lnTo>
                  <a:lnTo>
                    <a:pt x="1973825" y="3319360"/>
                  </a:lnTo>
                  <a:close/>
                </a:path>
                <a:path w="1974215" h="5142865">
                  <a:moveTo>
                    <a:pt x="1285711" y="4015328"/>
                  </a:moveTo>
                  <a:lnTo>
                    <a:pt x="1127408" y="3857025"/>
                  </a:lnTo>
                  <a:lnTo>
                    <a:pt x="1285711" y="3698721"/>
                  </a:lnTo>
                  <a:lnTo>
                    <a:pt x="1444014" y="3857025"/>
                  </a:lnTo>
                  <a:lnTo>
                    <a:pt x="1285711" y="4015328"/>
                  </a:lnTo>
                  <a:close/>
                </a:path>
                <a:path w="1974215" h="5142865">
                  <a:moveTo>
                    <a:pt x="1000699" y="4844106"/>
                  </a:moveTo>
                  <a:lnTo>
                    <a:pt x="298521" y="4844106"/>
                  </a:lnTo>
                  <a:lnTo>
                    <a:pt x="298521" y="4141927"/>
                  </a:lnTo>
                  <a:lnTo>
                    <a:pt x="1000699" y="4141927"/>
                  </a:lnTo>
                  <a:lnTo>
                    <a:pt x="1000699" y="4163718"/>
                  </a:lnTo>
                  <a:lnTo>
                    <a:pt x="320311" y="4163718"/>
                  </a:lnTo>
                  <a:lnTo>
                    <a:pt x="320311" y="4822317"/>
                  </a:lnTo>
                  <a:lnTo>
                    <a:pt x="1000699" y="4822317"/>
                  </a:lnTo>
                  <a:lnTo>
                    <a:pt x="1000699" y="4844106"/>
                  </a:lnTo>
                  <a:close/>
                </a:path>
                <a:path w="1974215" h="5142865">
                  <a:moveTo>
                    <a:pt x="1000699" y="4822317"/>
                  </a:moveTo>
                  <a:lnTo>
                    <a:pt x="978910" y="4822317"/>
                  </a:lnTo>
                  <a:lnTo>
                    <a:pt x="978910" y="4163718"/>
                  </a:lnTo>
                  <a:lnTo>
                    <a:pt x="1000699" y="4163718"/>
                  </a:lnTo>
                  <a:lnTo>
                    <a:pt x="1000699" y="4822317"/>
                  </a:lnTo>
                  <a:close/>
                </a:path>
                <a:path w="1974215" h="5142865">
                  <a:moveTo>
                    <a:pt x="934785" y="4778192"/>
                  </a:moveTo>
                  <a:lnTo>
                    <a:pt x="364435" y="4778192"/>
                  </a:lnTo>
                  <a:lnTo>
                    <a:pt x="364435" y="4207842"/>
                  </a:lnTo>
                  <a:lnTo>
                    <a:pt x="934785" y="4207842"/>
                  </a:lnTo>
                  <a:lnTo>
                    <a:pt x="934785" y="4229632"/>
                  </a:lnTo>
                  <a:lnTo>
                    <a:pt x="386225" y="4229632"/>
                  </a:lnTo>
                  <a:lnTo>
                    <a:pt x="386225" y="4756402"/>
                  </a:lnTo>
                  <a:lnTo>
                    <a:pt x="934785" y="4756402"/>
                  </a:lnTo>
                  <a:lnTo>
                    <a:pt x="934785" y="4778192"/>
                  </a:lnTo>
                  <a:close/>
                </a:path>
                <a:path w="1974215" h="5142865">
                  <a:moveTo>
                    <a:pt x="934785" y="4756402"/>
                  </a:moveTo>
                  <a:lnTo>
                    <a:pt x="912995" y="4756402"/>
                  </a:lnTo>
                  <a:lnTo>
                    <a:pt x="912995" y="4229632"/>
                  </a:lnTo>
                  <a:lnTo>
                    <a:pt x="934785" y="4229632"/>
                  </a:lnTo>
                  <a:lnTo>
                    <a:pt x="934785" y="4756402"/>
                  </a:lnTo>
                  <a:close/>
                </a:path>
                <a:path w="1974215" h="5142865">
                  <a:moveTo>
                    <a:pt x="761556" y="4604962"/>
                  </a:moveTo>
                  <a:lnTo>
                    <a:pt x="537665" y="4604962"/>
                  </a:lnTo>
                  <a:lnTo>
                    <a:pt x="537665" y="4381071"/>
                  </a:lnTo>
                  <a:lnTo>
                    <a:pt x="761556" y="4381071"/>
                  </a:lnTo>
                  <a:lnTo>
                    <a:pt x="761556" y="4604962"/>
                  </a:lnTo>
                  <a:close/>
                </a:path>
                <a:path w="1974215" h="5142865">
                  <a:moveTo>
                    <a:pt x="158303" y="5142627"/>
                  </a:moveTo>
                  <a:lnTo>
                    <a:pt x="0" y="5142627"/>
                  </a:lnTo>
                  <a:lnTo>
                    <a:pt x="0" y="4984324"/>
                  </a:lnTo>
                  <a:lnTo>
                    <a:pt x="158303" y="5142627"/>
                  </a:lnTo>
                  <a:close/>
                </a:path>
                <a:path w="1974215" h="5142865">
                  <a:moveTo>
                    <a:pt x="1973825" y="4844106"/>
                  </a:moveTo>
                  <a:lnTo>
                    <a:pt x="1584232" y="4844106"/>
                  </a:lnTo>
                  <a:lnTo>
                    <a:pt x="1584232" y="4141927"/>
                  </a:lnTo>
                  <a:lnTo>
                    <a:pt x="1973825" y="4141927"/>
                  </a:lnTo>
                  <a:lnTo>
                    <a:pt x="1973825" y="4163718"/>
                  </a:lnTo>
                  <a:lnTo>
                    <a:pt x="1606022" y="4163718"/>
                  </a:lnTo>
                  <a:lnTo>
                    <a:pt x="1606022" y="4822317"/>
                  </a:lnTo>
                  <a:lnTo>
                    <a:pt x="1973825" y="4822317"/>
                  </a:lnTo>
                  <a:lnTo>
                    <a:pt x="1973825" y="4844106"/>
                  </a:lnTo>
                  <a:close/>
                </a:path>
                <a:path w="1974215" h="5142865">
                  <a:moveTo>
                    <a:pt x="1973825" y="4778192"/>
                  </a:moveTo>
                  <a:lnTo>
                    <a:pt x="1650146" y="4778192"/>
                  </a:lnTo>
                  <a:lnTo>
                    <a:pt x="1650146" y="4207842"/>
                  </a:lnTo>
                  <a:lnTo>
                    <a:pt x="1973825" y="4207842"/>
                  </a:lnTo>
                  <a:lnTo>
                    <a:pt x="1973825" y="4229632"/>
                  </a:lnTo>
                  <a:lnTo>
                    <a:pt x="1671936" y="4229632"/>
                  </a:lnTo>
                  <a:lnTo>
                    <a:pt x="1671936" y="4756402"/>
                  </a:lnTo>
                  <a:lnTo>
                    <a:pt x="1973825" y="4756402"/>
                  </a:lnTo>
                  <a:lnTo>
                    <a:pt x="1973825" y="4778192"/>
                  </a:lnTo>
                  <a:close/>
                </a:path>
                <a:path w="1974215" h="5142865">
                  <a:moveTo>
                    <a:pt x="1973825" y="4604962"/>
                  </a:moveTo>
                  <a:lnTo>
                    <a:pt x="1823376" y="4604962"/>
                  </a:lnTo>
                  <a:lnTo>
                    <a:pt x="1823376" y="4381071"/>
                  </a:lnTo>
                  <a:lnTo>
                    <a:pt x="1973825" y="4381071"/>
                  </a:lnTo>
                  <a:lnTo>
                    <a:pt x="1973825" y="4604962"/>
                  </a:lnTo>
                  <a:close/>
                </a:path>
                <a:path w="1974215" h="5142865">
                  <a:moveTo>
                    <a:pt x="1444014" y="5142627"/>
                  </a:moveTo>
                  <a:lnTo>
                    <a:pt x="1127408" y="5142627"/>
                  </a:lnTo>
                  <a:lnTo>
                    <a:pt x="1285711" y="4984324"/>
                  </a:lnTo>
                  <a:lnTo>
                    <a:pt x="1444014" y="5142627"/>
                  </a:lnTo>
                  <a:close/>
                </a:path>
              </a:pathLst>
            </a:custGeom>
            <a:solidFill>
              <a:srgbClr val="B94A2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6314173" y="5144044"/>
              <a:ext cx="1974214" cy="5130800"/>
            </a:xfrm>
            <a:custGeom>
              <a:avLst/>
              <a:gdLst/>
              <a:ahLst/>
              <a:cxnLst/>
              <a:rect l="l" t="t" r="r" b="b"/>
              <a:pathLst>
                <a:path w="1974215" h="5130800">
                  <a:moveTo>
                    <a:pt x="491317" y="177800"/>
                  </a:moveTo>
                  <a:lnTo>
                    <a:pt x="422614" y="177800"/>
                  </a:lnTo>
                  <a:lnTo>
                    <a:pt x="611968" y="0"/>
                  </a:lnTo>
                  <a:lnTo>
                    <a:pt x="673633" y="0"/>
                  </a:lnTo>
                  <a:lnTo>
                    <a:pt x="700684" y="25400"/>
                  </a:lnTo>
                  <a:lnTo>
                    <a:pt x="642800" y="25400"/>
                  </a:lnTo>
                  <a:lnTo>
                    <a:pt x="491317" y="177800"/>
                  </a:lnTo>
                  <a:close/>
                </a:path>
                <a:path w="1974215" h="5130800">
                  <a:moveTo>
                    <a:pt x="1776941" y="177800"/>
                  </a:moveTo>
                  <a:lnTo>
                    <a:pt x="1708216" y="177800"/>
                  </a:lnTo>
                  <a:lnTo>
                    <a:pt x="1897679" y="0"/>
                  </a:lnTo>
                  <a:lnTo>
                    <a:pt x="1959345" y="0"/>
                  </a:lnTo>
                  <a:lnTo>
                    <a:pt x="1973825" y="12700"/>
                  </a:lnTo>
                  <a:lnTo>
                    <a:pt x="1973825" y="25400"/>
                  </a:lnTo>
                  <a:lnTo>
                    <a:pt x="1928512" y="25400"/>
                  </a:lnTo>
                  <a:lnTo>
                    <a:pt x="1776941" y="177800"/>
                  </a:lnTo>
                  <a:close/>
                </a:path>
                <a:path w="1974215" h="5130800">
                  <a:moveTo>
                    <a:pt x="668855" y="406400"/>
                  </a:moveTo>
                  <a:lnTo>
                    <a:pt x="642800" y="406400"/>
                  </a:lnTo>
                  <a:lnTo>
                    <a:pt x="832263" y="215900"/>
                  </a:lnTo>
                  <a:lnTo>
                    <a:pt x="642800" y="25400"/>
                  </a:lnTo>
                  <a:lnTo>
                    <a:pt x="700684" y="25400"/>
                  </a:lnTo>
                  <a:lnTo>
                    <a:pt x="862987" y="177800"/>
                  </a:lnTo>
                  <a:lnTo>
                    <a:pt x="903345" y="177800"/>
                  </a:lnTo>
                  <a:lnTo>
                    <a:pt x="668855" y="406400"/>
                  </a:lnTo>
                  <a:close/>
                </a:path>
                <a:path w="1974215" h="5130800">
                  <a:moveTo>
                    <a:pt x="1973825" y="63500"/>
                  </a:moveTo>
                  <a:lnTo>
                    <a:pt x="1928512" y="25400"/>
                  </a:lnTo>
                  <a:lnTo>
                    <a:pt x="1973825" y="25400"/>
                  </a:lnTo>
                  <a:lnTo>
                    <a:pt x="1973825" y="63500"/>
                  </a:lnTo>
                  <a:close/>
                </a:path>
                <a:path w="1974215" h="5130800">
                  <a:moveTo>
                    <a:pt x="369338" y="1143000"/>
                  </a:moveTo>
                  <a:lnTo>
                    <a:pt x="136186" y="914400"/>
                  </a:lnTo>
                  <a:lnTo>
                    <a:pt x="189462" y="850900"/>
                  </a:lnTo>
                  <a:lnTo>
                    <a:pt x="0" y="673100"/>
                  </a:lnTo>
                  <a:lnTo>
                    <a:pt x="0" y="609600"/>
                  </a:lnTo>
                  <a:lnTo>
                    <a:pt x="189462" y="419100"/>
                  </a:lnTo>
                  <a:lnTo>
                    <a:pt x="136186" y="368300"/>
                  </a:lnTo>
                  <a:lnTo>
                    <a:pt x="369338" y="127000"/>
                  </a:lnTo>
                  <a:lnTo>
                    <a:pt x="409295" y="165100"/>
                  </a:lnTo>
                  <a:lnTo>
                    <a:pt x="369338" y="165100"/>
                  </a:lnTo>
                  <a:lnTo>
                    <a:pt x="166910" y="368300"/>
                  </a:lnTo>
                  <a:lnTo>
                    <a:pt x="245073" y="444500"/>
                  </a:lnTo>
                  <a:lnTo>
                    <a:pt x="220295" y="444500"/>
                  </a:lnTo>
                  <a:lnTo>
                    <a:pt x="30832" y="635000"/>
                  </a:lnTo>
                  <a:lnTo>
                    <a:pt x="220295" y="825500"/>
                  </a:lnTo>
                  <a:lnTo>
                    <a:pt x="253955" y="825500"/>
                  </a:lnTo>
                  <a:lnTo>
                    <a:pt x="166910" y="914400"/>
                  </a:lnTo>
                  <a:lnTo>
                    <a:pt x="369338" y="1117600"/>
                  </a:lnTo>
                  <a:lnTo>
                    <a:pt x="395976" y="1117600"/>
                  </a:lnTo>
                  <a:lnTo>
                    <a:pt x="369338" y="1143000"/>
                  </a:lnTo>
                  <a:close/>
                </a:path>
                <a:path w="1974215" h="5130800">
                  <a:moveTo>
                    <a:pt x="903345" y="177800"/>
                  </a:moveTo>
                  <a:lnTo>
                    <a:pt x="862987" y="177800"/>
                  </a:lnTo>
                  <a:lnTo>
                    <a:pt x="916263" y="127000"/>
                  </a:lnTo>
                  <a:lnTo>
                    <a:pt x="953077" y="165100"/>
                  </a:lnTo>
                  <a:lnTo>
                    <a:pt x="916372" y="165100"/>
                  </a:lnTo>
                  <a:lnTo>
                    <a:pt x="903345" y="177800"/>
                  </a:lnTo>
                  <a:close/>
                </a:path>
                <a:path w="1974215" h="5130800">
                  <a:moveTo>
                    <a:pt x="1341696" y="609600"/>
                  </a:moveTo>
                  <a:lnTo>
                    <a:pt x="1285602" y="609600"/>
                  </a:lnTo>
                  <a:lnTo>
                    <a:pt x="1475065" y="419100"/>
                  </a:lnTo>
                  <a:lnTo>
                    <a:pt x="1421788" y="368300"/>
                  </a:lnTo>
                  <a:lnTo>
                    <a:pt x="1654940" y="127000"/>
                  </a:lnTo>
                  <a:lnTo>
                    <a:pt x="1694897" y="165100"/>
                  </a:lnTo>
                  <a:lnTo>
                    <a:pt x="1654940" y="165100"/>
                  </a:lnTo>
                  <a:lnTo>
                    <a:pt x="1452621" y="368300"/>
                  </a:lnTo>
                  <a:lnTo>
                    <a:pt x="1530784" y="444500"/>
                  </a:lnTo>
                  <a:lnTo>
                    <a:pt x="1505897" y="444500"/>
                  </a:lnTo>
                  <a:lnTo>
                    <a:pt x="1341696" y="609600"/>
                  </a:lnTo>
                  <a:close/>
                </a:path>
                <a:path w="1974215" h="5130800">
                  <a:moveTo>
                    <a:pt x="642800" y="431800"/>
                  </a:moveTo>
                  <a:lnTo>
                    <a:pt x="369338" y="165100"/>
                  </a:lnTo>
                  <a:lnTo>
                    <a:pt x="409295" y="165100"/>
                  </a:lnTo>
                  <a:lnTo>
                    <a:pt x="422614" y="177800"/>
                  </a:lnTo>
                  <a:lnTo>
                    <a:pt x="491317" y="177800"/>
                  </a:lnTo>
                  <a:lnTo>
                    <a:pt x="453446" y="215900"/>
                  </a:lnTo>
                  <a:lnTo>
                    <a:pt x="642800" y="406400"/>
                  </a:lnTo>
                  <a:lnTo>
                    <a:pt x="668855" y="406400"/>
                  </a:lnTo>
                  <a:lnTo>
                    <a:pt x="642800" y="431800"/>
                  </a:lnTo>
                  <a:close/>
                </a:path>
                <a:path w="1974215" h="5130800">
                  <a:moveTo>
                    <a:pt x="942278" y="1117600"/>
                  </a:moveTo>
                  <a:lnTo>
                    <a:pt x="916481" y="1117600"/>
                  </a:lnTo>
                  <a:lnTo>
                    <a:pt x="1118800" y="914400"/>
                  </a:lnTo>
                  <a:lnTo>
                    <a:pt x="845228" y="635000"/>
                  </a:lnTo>
                  <a:lnTo>
                    <a:pt x="1118691" y="368300"/>
                  </a:lnTo>
                  <a:lnTo>
                    <a:pt x="916372" y="165100"/>
                  </a:lnTo>
                  <a:lnTo>
                    <a:pt x="953077" y="165100"/>
                  </a:lnTo>
                  <a:lnTo>
                    <a:pt x="1149415" y="368300"/>
                  </a:lnTo>
                  <a:lnTo>
                    <a:pt x="1096139" y="419100"/>
                  </a:lnTo>
                  <a:lnTo>
                    <a:pt x="1121400" y="444500"/>
                  </a:lnTo>
                  <a:lnTo>
                    <a:pt x="1065415" y="444500"/>
                  </a:lnTo>
                  <a:lnTo>
                    <a:pt x="875952" y="635000"/>
                  </a:lnTo>
                  <a:lnTo>
                    <a:pt x="1065415" y="825500"/>
                  </a:lnTo>
                  <a:lnTo>
                    <a:pt x="1123314" y="825500"/>
                  </a:lnTo>
                  <a:lnTo>
                    <a:pt x="1096248" y="850900"/>
                  </a:lnTo>
                  <a:lnTo>
                    <a:pt x="1149524" y="914400"/>
                  </a:lnTo>
                  <a:lnTo>
                    <a:pt x="942278" y="1117600"/>
                  </a:lnTo>
                  <a:close/>
                </a:path>
                <a:path w="1974215" h="5130800">
                  <a:moveTo>
                    <a:pt x="1928512" y="431800"/>
                  </a:moveTo>
                  <a:lnTo>
                    <a:pt x="1654940" y="165100"/>
                  </a:lnTo>
                  <a:lnTo>
                    <a:pt x="1694897" y="165100"/>
                  </a:lnTo>
                  <a:lnTo>
                    <a:pt x="1708216" y="177800"/>
                  </a:lnTo>
                  <a:lnTo>
                    <a:pt x="1776941" y="177800"/>
                  </a:lnTo>
                  <a:lnTo>
                    <a:pt x="1739049" y="215900"/>
                  </a:lnTo>
                  <a:lnTo>
                    <a:pt x="1928512" y="406400"/>
                  </a:lnTo>
                  <a:lnTo>
                    <a:pt x="1958721" y="406400"/>
                  </a:lnTo>
                  <a:lnTo>
                    <a:pt x="1928512" y="431800"/>
                  </a:lnTo>
                  <a:close/>
                </a:path>
                <a:path w="1974215" h="5130800">
                  <a:moveTo>
                    <a:pt x="1958721" y="406400"/>
                  </a:moveTo>
                  <a:lnTo>
                    <a:pt x="1928512" y="406400"/>
                  </a:lnTo>
                  <a:lnTo>
                    <a:pt x="1973825" y="355600"/>
                  </a:lnTo>
                  <a:lnTo>
                    <a:pt x="1973825" y="393700"/>
                  </a:lnTo>
                  <a:lnTo>
                    <a:pt x="1958721" y="406400"/>
                  </a:lnTo>
                  <a:close/>
                </a:path>
                <a:path w="1974215" h="5130800">
                  <a:moveTo>
                    <a:pt x="253955" y="825500"/>
                  </a:moveTo>
                  <a:lnTo>
                    <a:pt x="220295" y="825500"/>
                  </a:lnTo>
                  <a:lnTo>
                    <a:pt x="409649" y="635000"/>
                  </a:lnTo>
                  <a:lnTo>
                    <a:pt x="220295" y="444500"/>
                  </a:lnTo>
                  <a:lnTo>
                    <a:pt x="245073" y="444500"/>
                  </a:lnTo>
                  <a:lnTo>
                    <a:pt x="440481" y="635000"/>
                  </a:lnTo>
                  <a:lnTo>
                    <a:pt x="253955" y="825500"/>
                  </a:lnTo>
                  <a:close/>
                </a:path>
                <a:path w="1974215" h="5130800">
                  <a:moveTo>
                    <a:pt x="1123314" y="825500"/>
                  </a:moveTo>
                  <a:lnTo>
                    <a:pt x="1065415" y="825500"/>
                  </a:lnTo>
                  <a:lnTo>
                    <a:pt x="1254878" y="635000"/>
                  </a:lnTo>
                  <a:lnTo>
                    <a:pt x="1065415" y="444500"/>
                  </a:lnTo>
                  <a:lnTo>
                    <a:pt x="1121400" y="444500"/>
                  </a:lnTo>
                  <a:lnTo>
                    <a:pt x="1285602" y="609600"/>
                  </a:lnTo>
                  <a:lnTo>
                    <a:pt x="1341696" y="609600"/>
                  </a:lnTo>
                  <a:lnTo>
                    <a:pt x="1316434" y="635000"/>
                  </a:lnTo>
                  <a:lnTo>
                    <a:pt x="1354327" y="673100"/>
                  </a:lnTo>
                  <a:lnTo>
                    <a:pt x="1285711" y="673100"/>
                  </a:lnTo>
                  <a:lnTo>
                    <a:pt x="1123314" y="825500"/>
                  </a:lnTo>
                  <a:close/>
                </a:path>
                <a:path w="1974215" h="5130800">
                  <a:moveTo>
                    <a:pt x="1539667" y="825500"/>
                  </a:moveTo>
                  <a:lnTo>
                    <a:pt x="1505897" y="825500"/>
                  </a:lnTo>
                  <a:lnTo>
                    <a:pt x="1695360" y="635000"/>
                  </a:lnTo>
                  <a:lnTo>
                    <a:pt x="1505897" y="444500"/>
                  </a:lnTo>
                  <a:lnTo>
                    <a:pt x="1530784" y="444500"/>
                  </a:lnTo>
                  <a:lnTo>
                    <a:pt x="1726193" y="635000"/>
                  </a:lnTo>
                  <a:lnTo>
                    <a:pt x="1539667" y="825500"/>
                  </a:lnTo>
                  <a:close/>
                </a:path>
                <a:path w="1974215" h="5130800">
                  <a:moveTo>
                    <a:pt x="1655049" y="1143000"/>
                  </a:moveTo>
                  <a:lnTo>
                    <a:pt x="1421897" y="914400"/>
                  </a:lnTo>
                  <a:lnTo>
                    <a:pt x="1475174" y="850900"/>
                  </a:lnTo>
                  <a:lnTo>
                    <a:pt x="1285711" y="673100"/>
                  </a:lnTo>
                  <a:lnTo>
                    <a:pt x="1354327" y="673100"/>
                  </a:lnTo>
                  <a:lnTo>
                    <a:pt x="1505897" y="825500"/>
                  </a:lnTo>
                  <a:lnTo>
                    <a:pt x="1539667" y="825500"/>
                  </a:lnTo>
                  <a:lnTo>
                    <a:pt x="1452621" y="914400"/>
                  </a:lnTo>
                  <a:lnTo>
                    <a:pt x="1654940" y="1117600"/>
                  </a:lnTo>
                  <a:lnTo>
                    <a:pt x="1681687" y="1117600"/>
                  </a:lnTo>
                  <a:lnTo>
                    <a:pt x="1655049" y="1143000"/>
                  </a:lnTo>
                  <a:close/>
                </a:path>
                <a:path w="1974215" h="5130800">
                  <a:moveTo>
                    <a:pt x="395976" y="1117600"/>
                  </a:moveTo>
                  <a:lnTo>
                    <a:pt x="369338" y="1117600"/>
                  </a:lnTo>
                  <a:lnTo>
                    <a:pt x="642800" y="838200"/>
                  </a:lnTo>
                  <a:lnTo>
                    <a:pt x="667681" y="863600"/>
                  </a:lnTo>
                  <a:lnTo>
                    <a:pt x="642800" y="863600"/>
                  </a:lnTo>
                  <a:lnTo>
                    <a:pt x="453446" y="1054100"/>
                  </a:lnTo>
                  <a:lnTo>
                    <a:pt x="491317" y="1092200"/>
                  </a:lnTo>
                  <a:lnTo>
                    <a:pt x="422614" y="1092200"/>
                  </a:lnTo>
                  <a:lnTo>
                    <a:pt x="395976" y="1117600"/>
                  </a:lnTo>
                  <a:close/>
                </a:path>
                <a:path w="1974215" h="5130800">
                  <a:moveTo>
                    <a:pt x="1681687" y="1117600"/>
                  </a:moveTo>
                  <a:lnTo>
                    <a:pt x="1654940" y="1117600"/>
                  </a:lnTo>
                  <a:lnTo>
                    <a:pt x="1928512" y="838200"/>
                  </a:lnTo>
                  <a:lnTo>
                    <a:pt x="1951168" y="863600"/>
                  </a:lnTo>
                  <a:lnTo>
                    <a:pt x="1928512" y="863600"/>
                  </a:lnTo>
                  <a:lnTo>
                    <a:pt x="1739049" y="1054100"/>
                  </a:lnTo>
                  <a:lnTo>
                    <a:pt x="1776941" y="1092200"/>
                  </a:lnTo>
                  <a:lnTo>
                    <a:pt x="1708325" y="1092200"/>
                  </a:lnTo>
                  <a:lnTo>
                    <a:pt x="1681687" y="1117600"/>
                  </a:lnTo>
                  <a:close/>
                </a:path>
                <a:path w="1974215" h="5130800">
                  <a:moveTo>
                    <a:pt x="711526" y="1244600"/>
                  </a:moveTo>
                  <a:lnTo>
                    <a:pt x="642800" y="1244600"/>
                  </a:lnTo>
                  <a:lnTo>
                    <a:pt x="832263" y="1054100"/>
                  </a:lnTo>
                  <a:lnTo>
                    <a:pt x="642800" y="863600"/>
                  </a:lnTo>
                  <a:lnTo>
                    <a:pt x="667681" y="863600"/>
                  </a:lnTo>
                  <a:lnTo>
                    <a:pt x="891601" y="1092200"/>
                  </a:lnTo>
                  <a:lnTo>
                    <a:pt x="863096" y="1092200"/>
                  </a:lnTo>
                  <a:lnTo>
                    <a:pt x="711526" y="1244600"/>
                  </a:lnTo>
                  <a:close/>
                </a:path>
                <a:path w="1974215" h="5130800">
                  <a:moveTo>
                    <a:pt x="1973825" y="914400"/>
                  </a:moveTo>
                  <a:lnTo>
                    <a:pt x="1928512" y="863600"/>
                  </a:lnTo>
                  <a:lnTo>
                    <a:pt x="1951168" y="863600"/>
                  </a:lnTo>
                  <a:lnTo>
                    <a:pt x="1973825" y="889000"/>
                  </a:lnTo>
                  <a:lnTo>
                    <a:pt x="1973825" y="914400"/>
                  </a:lnTo>
                  <a:close/>
                </a:path>
                <a:path w="1974215" h="5130800">
                  <a:moveTo>
                    <a:pt x="478599" y="1473200"/>
                  </a:moveTo>
                  <a:lnTo>
                    <a:pt x="422614" y="1473200"/>
                  </a:lnTo>
                  <a:lnTo>
                    <a:pt x="612077" y="1282700"/>
                  </a:lnTo>
                  <a:lnTo>
                    <a:pt x="422614" y="1092200"/>
                  </a:lnTo>
                  <a:lnTo>
                    <a:pt x="491317" y="1092200"/>
                  </a:lnTo>
                  <a:lnTo>
                    <a:pt x="642800" y="1244600"/>
                  </a:lnTo>
                  <a:lnTo>
                    <a:pt x="711526" y="1244600"/>
                  </a:lnTo>
                  <a:lnTo>
                    <a:pt x="673633" y="1282700"/>
                  </a:lnTo>
                  <a:lnTo>
                    <a:pt x="698895" y="1308100"/>
                  </a:lnTo>
                  <a:lnTo>
                    <a:pt x="642800" y="1308100"/>
                  </a:lnTo>
                  <a:lnTo>
                    <a:pt x="478599" y="1473200"/>
                  </a:lnTo>
                  <a:close/>
                </a:path>
                <a:path w="1974215" h="5130800">
                  <a:moveTo>
                    <a:pt x="916372" y="1143000"/>
                  </a:moveTo>
                  <a:lnTo>
                    <a:pt x="863096" y="1092200"/>
                  </a:lnTo>
                  <a:lnTo>
                    <a:pt x="891601" y="1092200"/>
                  </a:lnTo>
                  <a:lnTo>
                    <a:pt x="916481" y="1117600"/>
                  </a:lnTo>
                  <a:lnTo>
                    <a:pt x="942278" y="1117600"/>
                  </a:lnTo>
                  <a:lnTo>
                    <a:pt x="916372" y="1143000"/>
                  </a:lnTo>
                  <a:close/>
                </a:path>
                <a:path w="1974215" h="5130800">
                  <a:moveTo>
                    <a:pt x="1764311" y="1473200"/>
                  </a:moveTo>
                  <a:lnTo>
                    <a:pt x="1708325" y="1473200"/>
                  </a:lnTo>
                  <a:lnTo>
                    <a:pt x="1897788" y="1282700"/>
                  </a:lnTo>
                  <a:lnTo>
                    <a:pt x="1708325" y="1092200"/>
                  </a:lnTo>
                  <a:lnTo>
                    <a:pt x="1776941" y="1092200"/>
                  </a:lnTo>
                  <a:lnTo>
                    <a:pt x="1928512" y="1244600"/>
                  </a:lnTo>
                  <a:lnTo>
                    <a:pt x="1973825" y="1244600"/>
                  </a:lnTo>
                  <a:lnTo>
                    <a:pt x="1973825" y="1270000"/>
                  </a:lnTo>
                  <a:lnTo>
                    <a:pt x="1959236" y="1282700"/>
                  </a:lnTo>
                  <a:lnTo>
                    <a:pt x="1973825" y="1295400"/>
                  </a:lnTo>
                  <a:lnTo>
                    <a:pt x="1973825" y="1308100"/>
                  </a:lnTo>
                  <a:lnTo>
                    <a:pt x="1928512" y="1308100"/>
                  </a:lnTo>
                  <a:lnTo>
                    <a:pt x="1764311" y="1473200"/>
                  </a:lnTo>
                  <a:close/>
                </a:path>
                <a:path w="1974215" h="5130800">
                  <a:moveTo>
                    <a:pt x="1973825" y="1244600"/>
                  </a:moveTo>
                  <a:lnTo>
                    <a:pt x="1928512" y="1244600"/>
                  </a:lnTo>
                  <a:lnTo>
                    <a:pt x="1973825" y="1206500"/>
                  </a:lnTo>
                  <a:lnTo>
                    <a:pt x="1973825" y="1244600"/>
                  </a:lnTo>
                  <a:close/>
                </a:path>
                <a:path w="1974215" h="5130800">
                  <a:moveTo>
                    <a:pt x="668855" y="1689100"/>
                  </a:moveTo>
                  <a:lnTo>
                    <a:pt x="642800" y="1689100"/>
                  </a:lnTo>
                  <a:lnTo>
                    <a:pt x="832263" y="1498600"/>
                  </a:lnTo>
                  <a:lnTo>
                    <a:pt x="642800" y="1308100"/>
                  </a:lnTo>
                  <a:lnTo>
                    <a:pt x="698895" y="1308100"/>
                  </a:lnTo>
                  <a:lnTo>
                    <a:pt x="863096" y="1473200"/>
                  </a:lnTo>
                  <a:lnTo>
                    <a:pt x="890318" y="1473200"/>
                  </a:lnTo>
                  <a:lnTo>
                    <a:pt x="668855" y="1689100"/>
                  </a:lnTo>
                  <a:close/>
                </a:path>
                <a:path w="1974215" h="5130800">
                  <a:moveTo>
                    <a:pt x="1973825" y="1358900"/>
                  </a:moveTo>
                  <a:lnTo>
                    <a:pt x="1928512" y="1308100"/>
                  </a:lnTo>
                  <a:lnTo>
                    <a:pt x="1973825" y="1308100"/>
                  </a:lnTo>
                  <a:lnTo>
                    <a:pt x="1973825" y="1358900"/>
                  </a:lnTo>
                  <a:close/>
                </a:path>
                <a:path w="1974215" h="5130800">
                  <a:moveTo>
                    <a:pt x="369338" y="2425700"/>
                  </a:moveTo>
                  <a:lnTo>
                    <a:pt x="136186" y="2197100"/>
                  </a:lnTo>
                  <a:lnTo>
                    <a:pt x="189462" y="2146300"/>
                  </a:lnTo>
                  <a:lnTo>
                    <a:pt x="0" y="1955800"/>
                  </a:lnTo>
                  <a:lnTo>
                    <a:pt x="0" y="1892300"/>
                  </a:lnTo>
                  <a:lnTo>
                    <a:pt x="189462" y="1701800"/>
                  </a:lnTo>
                  <a:lnTo>
                    <a:pt x="136186" y="1651000"/>
                  </a:lnTo>
                  <a:lnTo>
                    <a:pt x="369338" y="1409700"/>
                  </a:lnTo>
                  <a:lnTo>
                    <a:pt x="401303" y="1447800"/>
                  </a:lnTo>
                  <a:lnTo>
                    <a:pt x="369229" y="1447800"/>
                  </a:lnTo>
                  <a:lnTo>
                    <a:pt x="166910" y="1651000"/>
                  </a:lnTo>
                  <a:lnTo>
                    <a:pt x="245073" y="1727200"/>
                  </a:lnTo>
                  <a:lnTo>
                    <a:pt x="220295" y="1727200"/>
                  </a:lnTo>
                  <a:lnTo>
                    <a:pt x="30832" y="1917700"/>
                  </a:lnTo>
                  <a:lnTo>
                    <a:pt x="220295" y="2108200"/>
                  </a:lnTo>
                  <a:lnTo>
                    <a:pt x="253955" y="2108200"/>
                  </a:lnTo>
                  <a:lnTo>
                    <a:pt x="166910" y="2197100"/>
                  </a:lnTo>
                  <a:lnTo>
                    <a:pt x="369338" y="2400300"/>
                  </a:lnTo>
                  <a:lnTo>
                    <a:pt x="395976" y="2400300"/>
                  </a:lnTo>
                  <a:lnTo>
                    <a:pt x="369338" y="2425700"/>
                  </a:lnTo>
                  <a:close/>
                </a:path>
                <a:path w="1974215" h="5130800">
                  <a:moveTo>
                    <a:pt x="890318" y="1473200"/>
                  </a:moveTo>
                  <a:lnTo>
                    <a:pt x="863096" y="1473200"/>
                  </a:lnTo>
                  <a:lnTo>
                    <a:pt x="916372" y="1409700"/>
                  </a:lnTo>
                  <a:lnTo>
                    <a:pt x="953186" y="1447800"/>
                  </a:lnTo>
                  <a:lnTo>
                    <a:pt x="916372" y="1447800"/>
                  </a:lnTo>
                  <a:lnTo>
                    <a:pt x="890318" y="1473200"/>
                  </a:lnTo>
                  <a:close/>
                </a:path>
                <a:path w="1974215" h="5130800">
                  <a:moveTo>
                    <a:pt x="1341696" y="1892300"/>
                  </a:moveTo>
                  <a:lnTo>
                    <a:pt x="1285711" y="1892300"/>
                  </a:lnTo>
                  <a:lnTo>
                    <a:pt x="1475174" y="1701800"/>
                  </a:lnTo>
                  <a:lnTo>
                    <a:pt x="1421897" y="1651000"/>
                  </a:lnTo>
                  <a:lnTo>
                    <a:pt x="1655049" y="1409700"/>
                  </a:lnTo>
                  <a:lnTo>
                    <a:pt x="1687015" y="1447800"/>
                  </a:lnTo>
                  <a:lnTo>
                    <a:pt x="1654940" y="1447800"/>
                  </a:lnTo>
                  <a:lnTo>
                    <a:pt x="1452621" y="1651000"/>
                  </a:lnTo>
                  <a:lnTo>
                    <a:pt x="1530784" y="1727200"/>
                  </a:lnTo>
                  <a:lnTo>
                    <a:pt x="1505897" y="1727200"/>
                  </a:lnTo>
                  <a:lnTo>
                    <a:pt x="1341696" y="1892300"/>
                  </a:lnTo>
                  <a:close/>
                </a:path>
                <a:path w="1974215" h="5130800">
                  <a:moveTo>
                    <a:pt x="642800" y="1714500"/>
                  </a:moveTo>
                  <a:lnTo>
                    <a:pt x="369229" y="1447800"/>
                  </a:lnTo>
                  <a:lnTo>
                    <a:pt x="401303" y="1447800"/>
                  </a:lnTo>
                  <a:lnTo>
                    <a:pt x="422614" y="1473200"/>
                  </a:lnTo>
                  <a:lnTo>
                    <a:pt x="478599" y="1473200"/>
                  </a:lnTo>
                  <a:lnTo>
                    <a:pt x="453338" y="1498600"/>
                  </a:lnTo>
                  <a:lnTo>
                    <a:pt x="642800" y="1689100"/>
                  </a:lnTo>
                  <a:lnTo>
                    <a:pt x="668855" y="1689100"/>
                  </a:lnTo>
                  <a:lnTo>
                    <a:pt x="642800" y="1714500"/>
                  </a:lnTo>
                  <a:close/>
                </a:path>
                <a:path w="1974215" h="5130800">
                  <a:moveTo>
                    <a:pt x="942278" y="2400300"/>
                  </a:moveTo>
                  <a:lnTo>
                    <a:pt x="916372" y="2400300"/>
                  </a:lnTo>
                  <a:lnTo>
                    <a:pt x="1118691" y="2197100"/>
                  </a:lnTo>
                  <a:lnTo>
                    <a:pt x="845119" y="1917700"/>
                  </a:lnTo>
                  <a:lnTo>
                    <a:pt x="1118691" y="1651000"/>
                  </a:lnTo>
                  <a:lnTo>
                    <a:pt x="916372" y="1447800"/>
                  </a:lnTo>
                  <a:lnTo>
                    <a:pt x="953186" y="1447800"/>
                  </a:lnTo>
                  <a:lnTo>
                    <a:pt x="1149524" y="1651000"/>
                  </a:lnTo>
                  <a:lnTo>
                    <a:pt x="1096248" y="1701800"/>
                  </a:lnTo>
                  <a:lnTo>
                    <a:pt x="1121509" y="1727200"/>
                  </a:lnTo>
                  <a:lnTo>
                    <a:pt x="1065415" y="1727200"/>
                  </a:lnTo>
                  <a:lnTo>
                    <a:pt x="875952" y="1917700"/>
                  </a:lnTo>
                  <a:lnTo>
                    <a:pt x="1065415" y="2108200"/>
                  </a:lnTo>
                  <a:lnTo>
                    <a:pt x="1134140" y="2108200"/>
                  </a:lnTo>
                  <a:lnTo>
                    <a:pt x="1096248" y="2146300"/>
                  </a:lnTo>
                  <a:lnTo>
                    <a:pt x="1149524" y="2197100"/>
                  </a:lnTo>
                  <a:lnTo>
                    <a:pt x="942278" y="2400300"/>
                  </a:lnTo>
                  <a:close/>
                </a:path>
                <a:path w="1974215" h="5130800">
                  <a:moveTo>
                    <a:pt x="1928512" y="1714500"/>
                  </a:moveTo>
                  <a:lnTo>
                    <a:pt x="1654940" y="1447800"/>
                  </a:lnTo>
                  <a:lnTo>
                    <a:pt x="1687015" y="1447800"/>
                  </a:lnTo>
                  <a:lnTo>
                    <a:pt x="1708325" y="1473200"/>
                  </a:lnTo>
                  <a:lnTo>
                    <a:pt x="1764311" y="1473200"/>
                  </a:lnTo>
                  <a:lnTo>
                    <a:pt x="1739049" y="1498600"/>
                  </a:lnTo>
                  <a:lnTo>
                    <a:pt x="1928512" y="1689100"/>
                  </a:lnTo>
                  <a:lnTo>
                    <a:pt x="1958721" y="1689100"/>
                  </a:lnTo>
                  <a:lnTo>
                    <a:pt x="1928512" y="1714500"/>
                  </a:lnTo>
                  <a:close/>
                </a:path>
                <a:path w="1974215" h="5130800">
                  <a:moveTo>
                    <a:pt x="1958721" y="1689100"/>
                  </a:moveTo>
                  <a:lnTo>
                    <a:pt x="1928512" y="1689100"/>
                  </a:lnTo>
                  <a:lnTo>
                    <a:pt x="1973825" y="1638300"/>
                  </a:lnTo>
                  <a:lnTo>
                    <a:pt x="1973825" y="1676400"/>
                  </a:lnTo>
                  <a:lnTo>
                    <a:pt x="1958721" y="1689100"/>
                  </a:lnTo>
                  <a:close/>
                </a:path>
                <a:path w="1974215" h="5130800">
                  <a:moveTo>
                    <a:pt x="253955" y="2108200"/>
                  </a:moveTo>
                  <a:lnTo>
                    <a:pt x="220295" y="2108200"/>
                  </a:lnTo>
                  <a:lnTo>
                    <a:pt x="409758" y="1917700"/>
                  </a:lnTo>
                  <a:lnTo>
                    <a:pt x="220295" y="1727200"/>
                  </a:lnTo>
                  <a:lnTo>
                    <a:pt x="245073" y="1727200"/>
                  </a:lnTo>
                  <a:lnTo>
                    <a:pt x="440481" y="1917700"/>
                  </a:lnTo>
                  <a:lnTo>
                    <a:pt x="253955" y="2108200"/>
                  </a:lnTo>
                  <a:close/>
                </a:path>
                <a:path w="1974215" h="5130800">
                  <a:moveTo>
                    <a:pt x="1134140" y="2108200"/>
                  </a:moveTo>
                  <a:lnTo>
                    <a:pt x="1065415" y="2108200"/>
                  </a:lnTo>
                  <a:lnTo>
                    <a:pt x="1254878" y="1917700"/>
                  </a:lnTo>
                  <a:lnTo>
                    <a:pt x="1065415" y="1727200"/>
                  </a:lnTo>
                  <a:lnTo>
                    <a:pt x="1121509" y="1727200"/>
                  </a:lnTo>
                  <a:lnTo>
                    <a:pt x="1285711" y="1892300"/>
                  </a:lnTo>
                  <a:lnTo>
                    <a:pt x="1341696" y="1892300"/>
                  </a:lnTo>
                  <a:lnTo>
                    <a:pt x="1316434" y="1917700"/>
                  </a:lnTo>
                  <a:lnTo>
                    <a:pt x="1354327" y="1955800"/>
                  </a:lnTo>
                  <a:lnTo>
                    <a:pt x="1285711" y="1955800"/>
                  </a:lnTo>
                  <a:lnTo>
                    <a:pt x="1134140" y="2108200"/>
                  </a:lnTo>
                  <a:close/>
                </a:path>
                <a:path w="1974215" h="5130800">
                  <a:moveTo>
                    <a:pt x="1539667" y="2108200"/>
                  </a:moveTo>
                  <a:lnTo>
                    <a:pt x="1505897" y="2108200"/>
                  </a:lnTo>
                  <a:lnTo>
                    <a:pt x="1695360" y="1917700"/>
                  </a:lnTo>
                  <a:lnTo>
                    <a:pt x="1505897" y="1727200"/>
                  </a:lnTo>
                  <a:lnTo>
                    <a:pt x="1530784" y="1727200"/>
                  </a:lnTo>
                  <a:lnTo>
                    <a:pt x="1726193" y="1917700"/>
                  </a:lnTo>
                  <a:lnTo>
                    <a:pt x="1539667" y="2108200"/>
                  </a:lnTo>
                  <a:close/>
                </a:path>
                <a:path w="1974215" h="5130800">
                  <a:moveTo>
                    <a:pt x="1655049" y="2425700"/>
                  </a:moveTo>
                  <a:lnTo>
                    <a:pt x="1421897" y="2197100"/>
                  </a:lnTo>
                  <a:lnTo>
                    <a:pt x="1475174" y="2146300"/>
                  </a:lnTo>
                  <a:lnTo>
                    <a:pt x="1285711" y="1955800"/>
                  </a:lnTo>
                  <a:lnTo>
                    <a:pt x="1354327" y="1955800"/>
                  </a:lnTo>
                  <a:lnTo>
                    <a:pt x="1505897" y="2108200"/>
                  </a:lnTo>
                  <a:lnTo>
                    <a:pt x="1539667" y="2108200"/>
                  </a:lnTo>
                  <a:lnTo>
                    <a:pt x="1452621" y="2197100"/>
                  </a:lnTo>
                  <a:lnTo>
                    <a:pt x="1654940" y="2400300"/>
                  </a:lnTo>
                  <a:lnTo>
                    <a:pt x="1681687" y="2400300"/>
                  </a:lnTo>
                  <a:lnTo>
                    <a:pt x="1655049" y="2425700"/>
                  </a:lnTo>
                  <a:close/>
                </a:path>
                <a:path w="1974215" h="5130800">
                  <a:moveTo>
                    <a:pt x="395976" y="2400300"/>
                  </a:moveTo>
                  <a:lnTo>
                    <a:pt x="369338" y="2400300"/>
                  </a:lnTo>
                  <a:lnTo>
                    <a:pt x="642800" y="2120900"/>
                  </a:lnTo>
                  <a:lnTo>
                    <a:pt x="680106" y="2159000"/>
                  </a:lnTo>
                  <a:lnTo>
                    <a:pt x="642800" y="2159000"/>
                  </a:lnTo>
                  <a:lnTo>
                    <a:pt x="453446" y="2349500"/>
                  </a:lnTo>
                  <a:lnTo>
                    <a:pt x="478694" y="2374900"/>
                  </a:lnTo>
                  <a:lnTo>
                    <a:pt x="422614" y="2374900"/>
                  </a:lnTo>
                  <a:lnTo>
                    <a:pt x="395976" y="2400300"/>
                  </a:lnTo>
                  <a:close/>
                </a:path>
                <a:path w="1974215" h="5130800">
                  <a:moveTo>
                    <a:pt x="1681687" y="2400300"/>
                  </a:moveTo>
                  <a:lnTo>
                    <a:pt x="1654940" y="2400300"/>
                  </a:lnTo>
                  <a:lnTo>
                    <a:pt x="1928512" y="2120900"/>
                  </a:lnTo>
                  <a:lnTo>
                    <a:pt x="1962497" y="2159000"/>
                  </a:lnTo>
                  <a:lnTo>
                    <a:pt x="1928512" y="2159000"/>
                  </a:lnTo>
                  <a:lnTo>
                    <a:pt x="1739049" y="2349500"/>
                  </a:lnTo>
                  <a:lnTo>
                    <a:pt x="1764311" y="2374900"/>
                  </a:lnTo>
                  <a:lnTo>
                    <a:pt x="1708325" y="2374900"/>
                  </a:lnTo>
                  <a:lnTo>
                    <a:pt x="1681687" y="2400300"/>
                  </a:lnTo>
                  <a:close/>
                </a:path>
                <a:path w="1974215" h="5130800">
                  <a:moveTo>
                    <a:pt x="698895" y="2540000"/>
                  </a:moveTo>
                  <a:lnTo>
                    <a:pt x="642800" y="2540000"/>
                  </a:lnTo>
                  <a:lnTo>
                    <a:pt x="832263" y="2349500"/>
                  </a:lnTo>
                  <a:lnTo>
                    <a:pt x="642800" y="2159000"/>
                  </a:lnTo>
                  <a:lnTo>
                    <a:pt x="680106" y="2159000"/>
                  </a:lnTo>
                  <a:lnTo>
                    <a:pt x="891502" y="2374900"/>
                  </a:lnTo>
                  <a:lnTo>
                    <a:pt x="863096" y="2374900"/>
                  </a:lnTo>
                  <a:lnTo>
                    <a:pt x="698895" y="2540000"/>
                  </a:lnTo>
                  <a:close/>
                </a:path>
                <a:path w="1974215" h="5130800">
                  <a:moveTo>
                    <a:pt x="1973825" y="2197100"/>
                  </a:moveTo>
                  <a:lnTo>
                    <a:pt x="1928512" y="2159000"/>
                  </a:lnTo>
                  <a:lnTo>
                    <a:pt x="1962497" y="2159000"/>
                  </a:lnTo>
                  <a:lnTo>
                    <a:pt x="1973825" y="2171700"/>
                  </a:lnTo>
                  <a:lnTo>
                    <a:pt x="1973825" y="2197100"/>
                  </a:lnTo>
                  <a:close/>
                </a:path>
                <a:path w="1974215" h="5130800">
                  <a:moveTo>
                    <a:pt x="478599" y="2755900"/>
                  </a:moveTo>
                  <a:lnTo>
                    <a:pt x="422614" y="2755900"/>
                  </a:lnTo>
                  <a:lnTo>
                    <a:pt x="612077" y="2565400"/>
                  </a:lnTo>
                  <a:lnTo>
                    <a:pt x="422614" y="2374900"/>
                  </a:lnTo>
                  <a:lnTo>
                    <a:pt x="478694" y="2374900"/>
                  </a:lnTo>
                  <a:lnTo>
                    <a:pt x="642800" y="2540000"/>
                  </a:lnTo>
                  <a:lnTo>
                    <a:pt x="698895" y="2540000"/>
                  </a:lnTo>
                  <a:lnTo>
                    <a:pt x="673633" y="2565400"/>
                  </a:lnTo>
                  <a:lnTo>
                    <a:pt x="698895" y="2590800"/>
                  </a:lnTo>
                  <a:lnTo>
                    <a:pt x="642800" y="2590800"/>
                  </a:lnTo>
                  <a:lnTo>
                    <a:pt x="478599" y="2755900"/>
                  </a:lnTo>
                  <a:close/>
                </a:path>
                <a:path w="1974215" h="5130800">
                  <a:moveTo>
                    <a:pt x="916372" y="2425700"/>
                  </a:moveTo>
                  <a:lnTo>
                    <a:pt x="863096" y="2374900"/>
                  </a:lnTo>
                  <a:lnTo>
                    <a:pt x="891502" y="2374900"/>
                  </a:lnTo>
                  <a:lnTo>
                    <a:pt x="916372" y="2400300"/>
                  </a:lnTo>
                  <a:lnTo>
                    <a:pt x="942278" y="2400300"/>
                  </a:lnTo>
                  <a:lnTo>
                    <a:pt x="916372" y="2425700"/>
                  </a:lnTo>
                  <a:close/>
                </a:path>
                <a:path w="1974215" h="5130800">
                  <a:moveTo>
                    <a:pt x="1764311" y="2755900"/>
                  </a:moveTo>
                  <a:lnTo>
                    <a:pt x="1708325" y="2755900"/>
                  </a:lnTo>
                  <a:lnTo>
                    <a:pt x="1897788" y="2565400"/>
                  </a:lnTo>
                  <a:lnTo>
                    <a:pt x="1708325" y="2374900"/>
                  </a:lnTo>
                  <a:lnTo>
                    <a:pt x="1764311" y="2374900"/>
                  </a:lnTo>
                  <a:lnTo>
                    <a:pt x="1928512" y="2540000"/>
                  </a:lnTo>
                  <a:lnTo>
                    <a:pt x="1973825" y="2540000"/>
                  </a:lnTo>
                  <a:lnTo>
                    <a:pt x="1973825" y="2552700"/>
                  </a:lnTo>
                  <a:lnTo>
                    <a:pt x="1959236" y="2565400"/>
                  </a:lnTo>
                  <a:lnTo>
                    <a:pt x="1973825" y="2578100"/>
                  </a:lnTo>
                  <a:lnTo>
                    <a:pt x="1973825" y="2590800"/>
                  </a:lnTo>
                  <a:lnTo>
                    <a:pt x="1928512" y="2590800"/>
                  </a:lnTo>
                  <a:lnTo>
                    <a:pt x="1764311" y="2755900"/>
                  </a:lnTo>
                  <a:close/>
                </a:path>
                <a:path w="1974215" h="5130800">
                  <a:moveTo>
                    <a:pt x="1973825" y="2540000"/>
                  </a:moveTo>
                  <a:lnTo>
                    <a:pt x="1928512" y="2540000"/>
                  </a:lnTo>
                  <a:lnTo>
                    <a:pt x="1973825" y="2489200"/>
                  </a:lnTo>
                  <a:lnTo>
                    <a:pt x="1973825" y="2540000"/>
                  </a:lnTo>
                  <a:close/>
                </a:path>
                <a:path w="1974215" h="5130800">
                  <a:moveTo>
                    <a:pt x="680106" y="2971800"/>
                  </a:moveTo>
                  <a:lnTo>
                    <a:pt x="642800" y="2971800"/>
                  </a:lnTo>
                  <a:lnTo>
                    <a:pt x="832263" y="2781300"/>
                  </a:lnTo>
                  <a:lnTo>
                    <a:pt x="642800" y="2590800"/>
                  </a:lnTo>
                  <a:lnTo>
                    <a:pt x="698895" y="2590800"/>
                  </a:lnTo>
                  <a:lnTo>
                    <a:pt x="863096" y="2755900"/>
                  </a:lnTo>
                  <a:lnTo>
                    <a:pt x="891502" y="2755900"/>
                  </a:lnTo>
                  <a:lnTo>
                    <a:pt x="680106" y="2971800"/>
                  </a:lnTo>
                  <a:close/>
                </a:path>
                <a:path w="1974215" h="5130800">
                  <a:moveTo>
                    <a:pt x="1973825" y="2641600"/>
                  </a:moveTo>
                  <a:lnTo>
                    <a:pt x="1928512" y="2590800"/>
                  </a:lnTo>
                  <a:lnTo>
                    <a:pt x="1973825" y="2590800"/>
                  </a:lnTo>
                  <a:lnTo>
                    <a:pt x="1973825" y="2641600"/>
                  </a:lnTo>
                  <a:close/>
                </a:path>
                <a:path w="1974215" h="5130800">
                  <a:moveTo>
                    <a:pt x="369338" y="3708400"/>
                  </a:moveTo>
                  <a:lnTo>
                    <a:pt x="136186" y="3479800"/>
                  </a:lnTo>
                  <a:lnTo>
                    <a:pt x="189462" y="3429000"/>
                  </a:lnTo>
                  <a:lnTo>
                    <a:pt x="0" y="3238500"/>
                  </a:lnTo>
                  <a:lnTo>
                    <a:pt x="0" y="3175000"/>
                  </a:lnTo>
                  <a:lnTo>
                    <a:pt x="189462" y="2984500"/>
                  </a:lnTo>
                  <a:lnTo>
                    <a:pt x="136186" y="2933700"/>
                  </a:lnTo>
                  <a:lnTo>
                    <a:pt x="369338" y="2705100"/>
                  </a:lnTo>
                  <a:lnTo>
                    <a:pt x="395976" y="2730500"/>
                  </a:lnTo>
                  <a:lnTo>
                    <a:pt x="369229" y="2730500"/>
                  </a:lnTo>
                  <a:lnTo>
                    <a:pt x="166910" y="2933700"/>
                  </a:lnTo>
                  <a:lnTo>
                    <a:pt x="253955" y="3022600"/>
                  </a:lnTo>
                  <a:lnTo>
                    <a:pt x="220295" y="3022600"/>
                  </a:lnTo>
                  <a:lnTo>
                    <a:pt x="30832" y="3213100"/>
                  </a:lnTo>
                  <a:lnTo>
                    <a:pt x="220295" y="3390900"/>
                  </a:lnTo>
                  <a:lnTo>
                    <a:pt x="258100" y="3390900"/>
                  </a:lnTo>
                  <a:lnTo>
                    <a:pt x="166910" y="3479800"/>
                  </a:lnTo>
                  <a:lnTo>
                    <a:pt x="369338" y="3683000"/>
                  </a:lnTo>
                  <a:lnTo>
                    <a:pt x="395976" y="3683000"/>
                  </a:lnTo>
                  <a:lnTo>
                    <a:pt x="369338" y="3708400"/>
                  </a:lnTo>
                  <a:close/>
                </a:path>
                <a:path w="1974215" h="5130800">
                  <a:moveTo>
                    <a:pt x="891502" y="2755900"/>
                  </a:moveTo>
                  <a:lnTo>
                    <a:pt x="863096" y="2755900"/>
                  </a:lnTo>
                  <a:lnTo>
                    <a:pt x="916372" y="2705100"/>
                  </a:lnTo>
                  <a:lnTo>
                    <a:pt x="942278" y="2730500"/>
                  </a:lnTo>
                  <a:lnTo>
                    <a:pt x="916372" y="2730500"/>
                  </a:lnTo>
                  <a:lnTo>
                    <a:pt x="891502" y="2755900"/>
                  </a:lnTo>
                  <a:close/>
                </a:path>
                <a:path w="1974215" h="5130800">
                  <a:moveTo>
                    <a:pt x="1354327" y="3175000"/>
                  </a:moveTo>
                  <a:lnTo>
                    <a:pt x="1285711" y="3175000"/>
                  </a:lnTo>
                  <a:lnTo>
                    <a:pt x="1475174" y="2984500"/>
                  </a:lnTo>
                  <a:lnTo>
                    <a:pt x="1421897" y="2933700"/>
                  </a:lnTo>
                  <a:lnTo>
                    <a:pt x="1655049" y="2705100"/>
                  </a:lnTo>
                  <a:lnTo>
                    <a:pt x="1681687" y="2730500"/>
                  </a:lnTo>
                  <a:lnTo>
                    <a:pt x="1654940" y="2730500"/>
                  </a:lnTo>
                  <a:lnTo>
                    <a:pt x="1452621" y="2933700"/>
                  </a:lnTo>
                  <a:lnTo>
                    <a:pt x="1539667" y="3022600"/>
                  </a:lnTo>
                  <a:lnTo>
                    <a:pt x="1505897" y="3022600"/>
                  </a:lnTo>
                  <a:lnTo>
                    <a:pt x="1354327" y="3175000"/>
                  </a:lnTo>
                  <a:close/>
                </a:path>
                <a:path w="1974215" h="5130800">
                  <a:moveTo>
                    <a:pt x="642800" y="3009900"/>
                  </a:moveTo>
                  <a:lnTo>
                    <a:pt x="369229" y="2730500"/>
                  </a:lnTo>
                  <a:lnTo>
                    <a:pt x="395976" y="2730500"/>
                  </a:lnTo>
                  <a:lnTo>
                    <a:pt x="422614" y="2755900"/>
                  </a:lnTo>
                  <a:lnTo>
                    <a:pt x="478599" y="2755900"/>
                  </a:lnTo>
                  <a:lnTo>
                    <a:pt x="453338" y="2781300"/>
                  </a:lnTo>
                  <a:lnTo>
                    <a:pt x="642800" y="2971800"/>
                  </a:lnTo>
                  <a:lnTo>
                    <a:pt x="680106" y="2971800"/>
                  </a:lnTo>
                  <a:lnTo>
                    <a:pt x="642800" y="3009900"/>
                  </a:lnTo>
                  <a:close/>
                </a:path>
                <a:path w="1974215" h="5130800">
                  <a:moveTo>
                    <a:pt x="942278" y="3683000"/>
                  </a:moveTo>
                  <a:lnTo>
                    <a:pt x="916372" y="3683000"/>
                  </a:lnTo>
                  <a:lnTo>
                    <a:pt x="1118691" y="3479800"/>
                  </a:lnTo>
                  <a:lnTo>
                    <a:pt x="845119" y="3213100"/>
                  </a:lnTo>
                  <a:lnTo>
                    <a:pt x="1118691" y="2933700"/>
                  </a:lnTo>
                  <a:lnTo>
                    <a:pt x="916372" y="2730500"/>
                  </a:lnTo>
                  <a:lnTo>
                    <a:pt x="942278" y="2730500"/>
                  </a:lnTo>
                  <a:lnTo>
                    <a:pt x="1149524" y="2933700"/>
                  </a:lnTo>
                  <a:lnTo>
                    <a:pt x="1096248" y="2984500"/>
                  </a:lnTo>
                  <a:lnTo>
                    <a:pt x="1134140" y="3022600"/>
                  </a:lnTo>
                  <a:lnTo>
                    <a:pt x="1065415" y="3022600"/>
                  </a:lnTo>
                  <a:lnTo>
                    <a:pt x="875952" y="3213100"/>
                  </a:lnTo>
                  <a:lnTo>
                    <a:pt x="1065415" y="3390900"/>
                  </a:lnTo>
                  <a:lnTo>
                    <a:pt x="1134140" y="3390900"/>
                  </a:lnTo>
                  <a:lnTo>
                    <a:pt x="1096248" y="3429000"/>
                  </a:lnTo>
                  <a:lnTo>
                    <a:pt x="1149524" y="3479800"/>
                  </a:lnTo>
                  <a:lnTo>
                    <a:pt x="942278" y="3683000"/>
                  </a:lnTo>
                  <a:close/>
                </a:path>
                <a:path w="1974215" h="5130800">
                  <a:moveTo>
                    <a:pt x="1928512" y="3009900"/>
                  </a:moveTo>
                  <a:lnTo>
                    <a:pt x="1654940" y="2730500"/>
                  </a:lnTo>
                  <a:lnTo>
                    <a:pt x="1681687" y="2730500"/>
                  </a:lnTo>
                  <a:lnTo>
                    <a:pt x="1708325" y="2755900"/>
                  </a:lnTo>
                  <a:lnTo>
                    <a:pt x="1764311" y="2755900"/>
                  </a:lnTo>
                  <a:lnTo>
                    <a:pt x="1739049" y="2781300"/>
                  </a:lnTo>
                  <a:lnTo>
                    <a:pt x="1928512" y="2971800"/>
                  </a:lnTo>
                  <a:lnTo>
                    <a:pt x="1962497" y="2971800"/>
                  </a:lnTo>
                  <a:lnTo>
                    <a:pt x="1928512" y="3009900"/>
                  </a:lnTo>
                  <a:close/>
                </a:path>
                <a:path w="1974215" h="5130800">
                  <a:moveTo>
                    <a:pt x="1962497" y="2971800"/>
                  </a:moveTo>
                  <a:lnTo>
                    <a:pt x="1928512" y="2971800"/>
                  </a:lnTo>
                  <a:lnTo>
                    <a:pt x="1973825" y="2933700"/>
                  </a:lnTo>
                  <a:lnTo>
                    <a:pt x="1973825" y="2959100"/>
                  </a:lnTo>
                  <a:lnTo>
                    <a:pt x="1962497" y="2971800"/>
                  </a:lnTo>
                  <a:close/>
                </a:path>
                <a:path w="1974215" h="5130800">
                  <a:moveTo>
                    <a:pt x="258100" y="3390900"/>
                  </a:moveTo>
                  <a:lnTo>
                    <a:pt x="220295" y="3390900"/>
                  </a:lnTo>
                  <a:lnTo>
                    <a:pt x="409758" y="3213100"/>
                  </a:lnTo>
                  <a:lnTo>
                    <a:pt x="220295" y="3022600"/>
                  </a:lnTo>
                  <a:lnTo>
                    <a:pt x="253955" y="3022600"/>
                  </a:lnTo>
                  <a:lnTo>
                    <a:pt x="440481" y="3213100"/>
                  </a:lnTo>
                  <a:lnTo>
                    <a:pt x="258100" y="3390900"/>
                  </a:lnTo>
                  <a:close/>
                </a:path>
                <a:path w="1974215" h="5130800">
                  <a:moveTo>
                    <a:pt x="1134140" y="3390900"/>
                  </a:moveTo>
                  <a:lnTo>
                    <a:pt x="1065415" y="3390900"/>
                  </a:lnTo>
                  <a:lnTo>
                    <a:pt x="1254878" y="3213100"/>
                  </a:lnTo>
                  <a:lnTo>
                    <a:pt x="1065415" y="3022600"/>
                  </a:lnTo>
                  <a:lnTo>
                    <a:pt x="1134140" y="3022600"/>
                  </a:lnTo>
                  <a:lnTo>
                    <a:pt x="1285711" y="3175000"/>
                  </a:lnTo>
                  <a:lnTo>
                    <a:pt x="1354327" y="3175000"/>
                  </a:lnTo>
                  <a:lnTo>
                    <a:pt x="1316434" y="3213100"/>
                  </a:lnTo>
                  <a:lnTo>
                    <a:pt x="1341696" y="3238500"/>
                  </a:lnTo>
                  <a:lnTo>
                    <a:pt x="1285711" y="3238500"/>
                  </a:lnTo>
                  <a:lnTo>
                    <a:pt x="1134140" y="3390900"/>
                  </a:lnTo>
                  <a:close/>
                </a:path>
                <a:path w="1974215" h="5130800">
                  <a:moveTo>
                    <a:pt x="1530784" y="3403600"/>
                  </a:moveTo>
                  <a:lnTo>
                    <a:pt x="1505897" y="3403600"/>
                  </a:lnTo>
                  <a:lnTo>
                    <a:pt x="1695360" y="3213100"/>
                  </a:lnTo>
                  <a:lnTo>
                    <a:pt x="1505897" y="3022600"/>
                  </a:lnTo>
                  <a:lnTo>
                    <a:pt x="1539667" y="3022600"/>
                  </a:lnTo>
                  <a:lnTo>
                    <a:pt x="1726193" y="3213100"/>
                  </a:lnTo>
                  <a:lnTo>
                    <a:pt x="1530784" y="3403600"/>
                  </a:lnTo>
                  <a:close/>
                </a:path>
                <a:path w="1974215" h="5130800">
                  <a:moveTo>
                    <a:pt x="1655049" y="3708400"/>
                  </a:moveTo>
                  <a:lnTo>
                    <a:pt x="1421897" y="3479800"/>
                  </a:lnTo>
                  <a:lnTo>
                    <a:pt x="1475174" y="3429000"/>
                  </a:lnTo>
                  <a:lnTo>
                    <a:pt x="1285711" y="3238500"/>
                  </a:lnTo>
                  <a:lnTo>
                    <a:pt x="1341696" y="3238500"/>
                  </a:lnTo>
                  <a:lnTo>
                    <a:pt x="1505897" y="3403600"/>
                  </a:lnTo>
                  <a:lnTo>
                    <a:pt x="1530784" y="3403600"/>
                  </a:lnTo>
                  <a:lnTo>
                    <a:pt x="1452621" y="3479800"/>
                  </a:lnTo>
                  <a:lnTo>
                    <a:pt x="1654940" y="3683000"/>
                  </a:lnTo>
                  <a:lnTo>
                    <a:pt x="1681687" y="3683000"/>
                  </a:lnTo>
                  <a:lnTo>
                    <a:pt x="1655049" y="3708400"/>
                  </a:lnTo>
                  <a:close/>
                </a:path>
                <a:path w="1974215" h="5130800">
                  <a:moveTo>
                    <a:pt x="395976" y="3683000"/>
                  </a:moveTo>
                  <a:lnTo>
                    <a:pt x="369338" y="3683000"/>
                  </a:lnTo>
                  <a:lnTo>
                    <a:pt x="642800" y="3416300"/>
                  </a:lnTo>
                  <a:lnTo>
                    <a:pt x="668855" y="3441700"/>
                  </a:lnTo>
                  <a:lnTo>
                    <a:pt x="642800" y="3441700"/>
                  </a:lnTo>
                  <a:lnTo>
                    <a:pt x="453446" y="3632200"/>
                  </a:lnTo>
                  <a:lnTo>
                    <a:pt x="478694" y="3657600"/>
                  </a:lnTo>
                  <a:lnTo>
                    <a:pt x="422614" y="3657600"/>
                  </a:lnTo>
                  <a:lnTo>
                    <a:pt x="395976" y="3683000"/>
                  </a:lnTo>
                  <a:close/>
                </a:path>
                <a:path w="1974215" h="5130800">
                  <a:moveTo>
                    <a:pt x="1681687" y="3683000"/>
                  </a:moveTo>
                  <a:lnTo>
                    <a:pt x="1654940" y="3683000"/>
                  </a:lnTo>
                  <a:lnTo>
                    <a:pt x="1928512" y="3416300"/>
                  </a:lnTo>
                  <a:lnTo>
                    <a:pt x="1958721" y="3441700"/>
                  </a:lnTo>
                  <a:lnTo>
                    <a:pt x="1928512" y="3441700"/>
                  </a:lnTo>
                  <a:lnTo>
                    <a:pt x="1739049" y="3632200"/>
                  </a:lnTo>
                  <a:lnTo>
                    <a:pt x="1764311" y="3657600"/>
                  </a:lnTo>
                  <a:lnTo>
                    <a:pt x="1708325" y="3657600"/>
                  </a:lnTo>
                  <a:lnTo>
                    <a:pt x="1681687" y="3683000"/>
                  </a:lnTo>
                  <a:close/>
                </a:path>
                <a:path w="1974215" h="5130800">
                  <a:moveTo>
                    <a:pt x="698895" y="3822700"/>
                  </a:moveTo>
                  <a:lnTo>
                    <a:pt x="642800" y="3822700"/>
                  </a:lnTo>
                  <a:lnTo>
                    <a:pt x="832263" y="3632200"/>
                  </a:lnTo>
                  <a:lnTo>
                    <a:pt x="642800" y="3441700"/>
                  </a:lnTo>
                  <a:lnTo>
                    <a:pt x="668855" y="3441700"/>
                  </a:lnTo>
                  <a:lnTo>
                    <a:pt x="890318" y="3657600"/>
                  </a:lnTo>
                  <a:lnTo>
                    <a:pt x="863096" y="3657600"/>
                  </a:lnTo>
                  <a:lnTo>
                    <a:pt x="698895" y="3822700"/>
                  </a:lnTo>
                  <a:close/>
                </a:path>
                <a:path w="1974215" h="5130800">
                  <a:moveTo>
                    <a:pt x="1973825" y="3492500"/>
                  </a:moveTo>
                  <a:lnTo>
                    <a:pt x="1928512" y="3441700"/>
                  </a:lnTo>
                  <a:lnTo>
                    <a:pt x="1958721" y="3441700"/>
                  </a:lnTo>
                  <a:lnTo>
                    <a:pt x="1973825" y="3454400"/>
                  </a:lnTo>
                  <a:lnTo>
                    <a:pt x="1973825" y="3492500"/>
                  </a:lnTo>
                  <a:close/>
                </a:path>
                <a:path w="1974215" h="5130800">
                  <a:moveTo>
                    <a:pt x="491230" y="4038600"/>
                  </a:moveTo>
                  <a:lnTo>
                    <a:pt x="422614" y="4038600"/>
                  </a:lnTo>
                  <a:lnTo>
                    <a:pt x="612077" y="3848100"/>
                  </a:lnTo>
                  <a:lnTo>
                    <a:pt x="422614" y="3657600"/>
                  </a:lnTo>
                  <a:lnTo>
                    <a:pt x="478694" y="3657600"/>
                  </a:lnTo>
                  <a:lnTo>
                    <a:pt x="642800" y="3822700"/>
                  </a:lnTo>
                  <a:lnTo>
                    <a:pt x="698895" y="3822700"/>
                  </a:lnTo>
                  <a:lnTo>
                    <a:pt x="673633" y="3848100"/>
                  </a:lnTo>
                  <a:lnTo>
                    <a:pt x="711526" y="3886200"/>
                  </a:lnTo>
                  <a:lnTo>
                    <a:pt x="642800" y="3886200"/>
                  </a:lnTo>
                  <a:lnTo>
                    <a:pt x="491230" y="4038600"/>
                  </a:lnTo>
                  <a:close/>
                </a:path>
                <a:path w="1974215" h="5130800">
                  <a:moveTo>
                    <a:pt x="916372" y="3708400"/>
                  </a:moveTo>
                  <a:lnTo>
                    <a:pt x="863096" y="3657600"/>
                  </a:lnTo>
                  <a:lnTo>
                    <a:pt x="890318" y="3657600"/>
                  </a:lnTo>
                  <a:lnTo>
                    <a:pt x="916372" y="3683000"/>
                  </a:lnTo>
                  <a:lnTo>
                    <a:pt x="942278" y="3683000"/>
                  </a:lnTo>
                  <a:lnTo>
                    <a:pt x="916372" y="3708400"/>
                  </a:lnTo>
                  <a:close/>
                </a:path>
                <a:path w="1974215" h="5130800">
                  <a:moveTo>
                    <a:pt x="1776941" y="4038600"/>
                  </a:moveTo>
                  <a:lnTo>
                    <a:pt x="1708325" y="4038600"/>
                  </a:lnTo>
                  <a:lnTo>
                    <a:pt x="1897788" y="3848100"/>
                  </a:lnTo>
                  <a:lnTo>
                    <a:pt x="1708325" y="3657600"/>
                  </a:lnTo>
                  <a:lnTo>
                    <a:pt x="1764311" y="3657600"/>
                  </a:lnTo>
                  <a:lnTo>
                    <a:pt x="1928512" y="3822700"/>
                  </a:lnTo>
                  <a:lnTo>
                    <a:pt x="1973825" y="3822700"/>
                  </a:lnTo>
                  <a:lnTo>
                    <a:pt x="1973825" y="3835400"/>
                  </a:lnTo>
                  <a:lnTo>
                    <a:pt x="1959236" y="3848100"/>
                  </a:lnTo>
                  <a:lnTo>
                    <a:pt x="1973825" y="3860800"/>
                  </a:lnTo>
                  <a:lnTo>
                    <a:pt x="1973825" y="3886200"/>
                  </a:lnTo>
                  <a:lnTo>
                    <a:pt x="1928512" y="3886200"/>
                  </a:lnTo>
                  <a:lnTo>
                    <a:pt x="1776941" y="4038600"/>
                  </a:lnTo>
                  <a:close/>
                </a:path>
                <a:path w="1974215" h="5130800">
                  <a:moveTo>
                    <a:pt x="1973825" y="3822700"/>
                  </a:moveTo>
                  <a:lnTo>
                    <a:pt x="1928512" y="3822700"/>
                  </a:lnTo>
                  <a:lnTo>
                    <a:pt x="1973825" y="3771900"/>
                  </a:lnTo>
                  <a:lnTo>
                    <a:pt x="1973825" y="3822700"/>
                  </a:lnTo>
                  <a:close/>
                </a:path>
                <a:path w="1974215" h="5130800">
                  <a:moveTo>
                    <a:pt x="680106" y="4254500"/>
                  </a:moveTo>
                  <a:lnTo>
                    <a:pt x="642800" y="4254500"/>
                  </a:lnTo>
                  <a:lnTo>
                    <a:pt x="832263" y="4076700"/>
                  </a:lnTo>
                  <a:lnTo>
                    <a:pt x="642800" y="3886200"/>
                  </a:lnTo>
                  <a:lnTo>
                    <a:pt x="711526" y="3886200"/>
                  </a:lnTo>
                  <a:lnTo>
                    <a:pt x="863096" y="4038600"/>
                  </a:lnTo>
                  <a:lnTo>
                    <a:pt x="891502" y="4038600"/>
                  </a:lnTo>
                  <a:lnTo>
                    <a:pt x="680106" y="4254500"/>
                  </a:lnTo>
                  <a:close/>
                </a:path>
                <a:path w="1974215" h="5130800">
                  <a:moveTo>
                    <a:pt x="1973825" y="3924300"/>
                  </a:moveTo>
                  <a:lnTo>
                    <a:pt x="1928512" y="3886200"/>
                  </a:lnTo>
                  <a:lnTo>
                    <a:pt x="1973825" y="3886200"/>
                  </a:lnTo>
                  <a:lnTo>
                    <a:pt x="1973825" y="3924300"/>
                  </a:lnTo>
                  <a:close/>
                </a:path>
                <a:path w="1974215" h="5130800">
                  <a:moveTo>
                    <a:pt x="369338" y="5003800"/>
                  </a:moveTo>
                  <a:lnTo>
                    <a:pt x="136186" y="4762500"/>
                  </a:lnTo>
                  <a:lnTo>
                    <a:pt x="189462" y="4711700"/>
                  </a:lnTo>
                  <a:lnTo>
                    <a:pt x="0" y="4521200"/>
                  </a:lnTo>
                  <a:lnTo>
                    <a:pt x="0" y="4457700"/>
                  </a:lnTo>
                  <a:lnTo>
                    <a:pt x="189462" y="4267200"/>
                  </a:lnTo>
                  <a:lnTo>
                    <a:pt x="136186" y="4216400"/>
                  </a:lnTo>
                  <a:lnTo>
                    <a:pt x="369338" y="3987800"/>
                  </a:lnTo>
                  <a:lnTo>
                    <a:pt x="395976" y="4013200"/>
                  </a:lnTo>
                  <a:lnTo>
                    <a:pt x="369338" y="4013200"/>
                  </a:lnTo>
                  <a:lnTo>
                    <a:pt x="167019" y="4216400"/>
                  </a:lnTo>
                  <a:lnTo>
                    <a:pt x="254064" y="4305300"/>
                  </a:lnTo>
                  <a:lnTo>
                    <a:pt x="220295" y="4305300"/>
                  </a:lnTo>
                  <a:lnTo>
                    <a:pt x="30832" y="4495800"/>
                  </a:lnTo>
                  <a:lnTo>
                    <a:pt x="220295" y="4686300"/>
                  </a:lnTo>
                  <a:lnTo>
                    <a:pt x="245182" y="4686300"/>
                  </a:lnTo>
                  <a:lnTo>
                    <a:pt x="167019" y="4762500"/>
                  </a:lnTo>
                  <a:lnTo>
                    <a:pt x="369338" y="4965700"/>
                  </a:lnTo>
                  <a:lnTo>
                    <a:pt x="409295" y="4965700"/>
                  </a:lnTo>
                  <a:lnTo>
                    <a:pt x="369338" y="5003800"/>
                  </a:lnTo>
                  <a:close/>
                </a:path>
                <a:path w="1974215" h="5130800">
                  <a:moveTo>
                    <a:pt x="891502" y="4038600"/>
                  </a:moveTo>
                  <a:lnTo>
                    <a:pt x="863096" y="4038600"/>
                  </a:lnTo>
                  <a:lnTo>
                    <a:pt x="916372" y="3987800"/>
                  </a:lnTo>
                  <a:lnTo>
                    <a:pt x="942278" y="4013200"/>
                  </a:lnTo>
                  <a:lnTo>
                    <a:pt x="916372" y="4013200"/>
                  </a:lnTo>
                  <a:lnTo>
                    <a:pt x="891502" y="4038600"/>
                  </a:lnTo>
                  <a:close/>
                </a:path>
                <a:path w="1974215" h="5130800">
                  <a:moveTo>
                    <a:pt x="1354327" y="4457700"/>
                  </a:moveTo>
                  <a:lnTo>
                    <a:pt x="1285711" y="4457700"/>
                  </a:lnTo>
                  <a:lnTo>
                    <a:pt x="1475174" y="4267200"/>
                  </a:lnTo>
                  <a:lnTo>
                    <a:pt x="1421897" y="4216400"/>
                  </a:lnTo>
                  <a:lnTo>
                    <a:pt x="1655049" y="3987800"/>
                  </a:lnTo>
                  <a:lnTo>
                    <a:pt x="1681687" y="4013200"/>
                  </a:lnTo>
                  <a:lnTo>
                    <a:pt x="1654940" y="4013200"/>
                  </a:lnTo>
                  <a:lnTo>
                    <a:pt x="1452621" y="4216400"/>
                  </a:lnTo>
                  <a:lnTo>
                    <a:pt x="1539667" y="4305300"/>
                  </a:lnTo>
                  <a:lnTo>
                    <a:pt x="1505897" y="4305300"/>
                  </a:lnTo>
                  <a:lnTo>
                    <a:pt x="1354327" y="4457700"/>
                  </a:lnTo>
                  <a:close/>
                </a:path>
                <a:path w="1974215" h="5130800">
                  <a:moveTo>
                    <a:pt x="642800" y="4292600"/>
                  </a:moveTo>
                  <a:lnTo>
                    <a:pt x="369338" y="4013200"/>
                  </a:lnTo>
                  <a:lnTo>
                    <a:pt x="395976" y="4013200"/>
                  </a:lnTo>
                  <a:lnTo>
                    <a:pt x="422614" y="4038600"/>
                  </a:lnTo>
                  <a:lnTo>
                    <a:pt x="491230" y="4038600"/>
                  </a:lnTo>
                  <a:lnTo>
                    <a:pt x="453338" y="4076700"/>
                  </a:lnTo>
                  <a:lnTo>
                    <a:pt x="642800" y="4254500"/>
                  </a:lnTo>
                  <a:lnTo>
                    <a:pt x="680106" y="4254500"/>
                  </a:lnTo>
                  <a:lnTo>
                    <a:pt x="642800" y="4292600"/>
                  </a:lnTo>
                  <a:close/>
                </a:path>
                <a:path w="1974215" h="5130800">
                  <a:moveTo>
                    <a:pt x="953295" y="4965700"/>
                  </a:moveTo>
                  <a:lnTo>
                    <a:pt x="916372" y="4965700"/>
                  </a:lnTo>
                  <a:lnTo>
                    <a:pt x="1118691" y="4762500"/>
                  </a:lnTo>
                  <a:lnTo>
                    <a:pt x="845119" y="4495800"/>
                  </a:lnTo>
                  <a:lnTo>
                    <a:pt x="1118691" y="4216400"/>
                  </a:lnTo>
                  <a:lnTo>
                    <a:pt x="916372" y="4013200"/>
                  </a:lnTo>
                  <a:lnTo>
                    <a:pt x="942278" y="4013200"/>
                  </a:lnTo>
                  <a:lnTo>
                    <a:pt x="1149524" y="4216400"/>
                  </a:lnTo>
                  <a:lnTo>
                    <a:pt x="1096248" y="4267200"/>
                  </a:lnTo>
                  <a:lnTo>
                    <a:pt x="1134140" y="4305300"/>
                  </a:lnTo>
                  <a:lnTo>
                    <a:pt x="1065415" y="4305300"/>
                  </a:lnTo>
                  <a:lnTo>
                    <a:pt x="875952" y="4495800"/>
                  </a:lnTo>
                  <a:lnTo>
                    <a:pt x="1065415" y="4686300"/>
                  </a:lnTo>
                  <a:lnTo>
                    <a:pt x="1121618" y="4686300"/>
                  </a:lnTo>
                  <a:lnTo>
                    <a:pt x="1096357" y="4711700"/>
                  </a:lnTo>
                  <a:lnTo>
                    <a:pt x="1149633" y="4762500"/>
                  </a:lnTo>
                  <a:lnTo>
                    <a:pt x="953295" y="4965700"/>
                  </a:lnTo>
                  <a:close/>
                </a:path>
                <a:path w="1974215" h="5130800">
                  <a:moveTo>
                    <a:pt x="1928512" y="4292600"/>
                  </a:moveTo>
                  <a:lnTo>
                    <a:pt x="1654940" y="4013200"/>
                  </a:lnTo>
                  <a:lnTo>
                    <a:pt x="1681687" y="4013200"/>
                  </a:lnTo>
                  <a:lnTo>
                    <a:pt x="1708325" y="4038600"/>
                  </a:lnTo>
                  <a:lnTo>
                    <a:pt x="1776941" y="4038600"/>
                  </a:lnTo>
                  <a:lnTo>
                    <a:pt x="1739049" y="4076700"/>
                  </a:lnTo>
                  <a:lnTo>
                    <a:pt x="1928512" y="4254500"/>
                  </a:lnTo>
                  <a:lnTo>
                    <a:pt x="1962497" y="4254500"/>
                  </a:lnTo>
                  <a:lnTo>
                    <a:pt x="1928512" y="4292600"/>
                  </a:lnTo>
                  <a:close/>
                </a:path>
                <a:path w="1974215" h="5130800">
                  <a:moveTo>
                    <a:pt x="1962497" y="4254500"/>
                  </a:moveTo>
                  <a:lnTo>
                    <a:pt x="1928512" y="4254500"/>
                  </a:lnTo>
                  <a:lnTo>
                    <a:pt x="1973825" y="4216400"/>
                  </a:lnTo>
                  <a:lnTo>
                    <a:pt x="1973825" y="4241800"/>
                  </a:lnTo>
                  <a:lnTo>
                    <a:pt x="1962497" y="4254500"/>
                  </a:lnTo>
                  <a:close/>
                </a:path>
                <a:path w="1974215" h="5130800">
                  <a:moveTo>
                    <a:pt x="245182" y="4686300"/>
                  </a:moveTo>
                  <a:lnTo>
                    <a:pt x="220295" y="4686300"/>
                  </a:lnTo>
                  <a:lnTo>
                    <a:pt x="409758" y="4495800"/>
                  </a:lnTo>
                  <a:lnTo>
                    <a:pt x="220295" y="4305300"/>
                  </a:lnTo>
                  <a:lnTo>
                    <a:pt x="254064" y="4305300"/>
                  </a:lnTo>
                  <a:lnTo>
                    <a:pt x="440590" y="4495800"/>
                  </a:lnTo>
                  <a:lnTo>
                    <a:pt x="245182" y="4686300"/>
                  </a:lnTo>
                  <a:close/>
                </a:path>
                <a:path w="1974215" h="5130800">
                  <a:moveTo>
                    <a:pt x="1121618" y="4686300"/>
                  </a:moveTo>
                  <a:lnTo>
                    <a:pt x="1065415" y="4686300"/>
                  </a:lnTo>
                  <a:lnTo>
                    <a:pt x="1254878" y="4495800"/>
                  </a:lnTo>
                  <a:lnTo>
                    <a:pt x="1065415" y="4305300"/>
                  </a:lnTo>
                  <a:lnTo>
                    <a:pt x="1134140" y="4305300"/>
                  </a:lnTo>
                  <a:lnTo>
                    <a:pt x="1285711" y="4457700"/>
                  </a:lnTo>
                  <a:lnTo>
                    <a:pt x="1354327" y="4457700"/>
                  </a:lnTo>
                  <a:lnTo>
                    <a:pt x="1316434" y="4495800"/>
                  </a:lnTo>
                  <a:lnTo>
                    <a:pt x="1341696" y="4521200"/>
                  </a:lnTo>
                  <a:lnTo>
                    <a:pt x="1285820" y="4521200"/>
                  </a:lnTo>
                  <a:lnTo>
                    <a:pt x="1121618" y="4686300"/>
                  </a:lnTo>
                  <a:close/>
                </a:path>
                <a:path w="1974215" h="5130800">
                  <a:moveTo>
                    <a:pt x="1530784" y="4686300"/>
                  </a:moveTo>
                  <a:lnTo>
                    <a:pt x="1505897" y="4686300"/>
                  </a:lnTo>
                  <a:lnTo>
                    <a:pt x="1695360" y="4495800"/>
                  </a:lnTo>
                  <a:lnTo>
                    <a:pt x="1505897" y="4305300"/>
                  </a:lnTo>
                  <a:lnTo>
                    <a:pt x="1539667" y="4305300"/>
                  </a:lnTo>
                  <a:lnTo>
                    <a:pt x="1726193" y="4495800"/>
                  </a:lnTo>
                  <a:lnTo>
                    <a:pt x="1530784" y="4686300"/>
                  </a:lnTo>
                  <a:close/>
                </a:path>
                <a:path w="1974215" h="5130800">
                  <a:moveTo>
                    <a:pt x="1655158" y="5003800"/>
                  </a:moveTo>
                  <a:lnTo>
                    <a:pt x="1422006" y="4762500"/>
                  </a:lnTo>
                  <a:lnTo>
                    <a:pt x="1475283" y="4711700"/>
                  </a:lnTo>
                  <a:lnTo>
                    <a:pt x="1285820" y="4521200"/>
                  </a:lnTo>
                  <a:lnTo>
                    <a:pt x="1341696" y="4521200"/>
                  </a:lnTo>
                  <a:lnTo>
                    <a:pt x="1505897" y="4686300"/>
                  </a:lnTo>
                  <a:lnTo>
                    <a:pt x="1530784" y="4686300"/>
                  </a:lnTo>
                  <a:lnTo>
                    <a:pt x="1452621" y="4762500"/>
                  </a:lnTo>
                  <a:lnTo>
                    <a:pt x="1654940" y="4965700"/>
                  </a:lnTo>
                  <a:lnTo>
                    <a:pt x="1695115" y="4965700"/>
                  </a:lnTo>
                  <a:lnTo>
                    <a:pt x="1655158" y="5003800"/>
                  </a:lnTo>
                  <a:close/>
                </a:path>
                <a:path w="1974215" h="5130800">
                  <a:moveTo>
                    <a:pt x="409295" y="4965700"/>
                  </a:moveTo>
                  <a:lnTo>
                    <a:pt x="369338" y="4965700"/>
                  </a:lnTo>
                  <a:lnTo>
                    <a:pt x="642800" y="4699000"/>
                  </a:lnTo>
                  <a:lnTo>
                    <a:pt x="668855" y="4724400"/>
                  </a:lnTo>
                  <a:lnTo>
                    <a:pt x="642800" y="4724400"/>
                  </a:lnTo>
                  <a:lnTo>
                    <a:pt x="453338" y="4914900"/>
                  </a:lnTo>
                  <a:lnTo>
                    <a:pt x="491230" y="4953000"/>
                  </a:lnTo>
                  <a:lnTo>
                    <a:pt x="422614" y="4953000"/>
                  </a:lnTo>
                  <a:lnTo>
                    <a:pt x="409295" y="4965700"/>
                  </a:lnTo>
                  <a:close/>
                </a:path>
                <a:path w="1974215" h="5130800">
                  <a:moveTo>
                    <a:pt x="1695115" y="4965700"/>
                  </a:moveTo>
                  <a:lnTo>
                    <a:pt x="1654940" y="4965700"/>
                  </a:lnTo>
                  <a:lnTo>
                    <a:pt x="1928512" y="4699000"/>
                  </a:lnTo>
                  <a:lnTo>
                    <a:pt x="1958721" y="4724400"/>
                  </a:lnTo>
                  <a:lnTo>
                    <a:pt x="1928512" y="4724400"/>
                  </a:lnTo>
                  <a:lnTo>
                    <a:pt x="1739049" y="4914900"/>
                  </a:lnTo>
                  <a:lnTo>
                    <a:pt x="1776941" y="4953000"/>
                  </a:lnTo>
                  <a:lnTo>
                    <a:pt x="1708434" y="4953000"/>
                  </a:lnTo>
                  <a:lnTo>
                    <a:pt x="1695115" y="4965700"/>
                  </a:lnTo>
                  <a:close/>
                </a:path>
                <a:path w="1974215" h="5130800">
                  <a:moveTo>
                    <a:pt x="700808" y="5105400"/>
                  </a:moveTo>
                  <a:lnTo>
                    <a:pt x="642800" y="5105400"/>
                  </a:lnTo>
                  <a:lnTo>
                    <a:pt x="832263" y="4914900"/>
                  </a:lnTo>
                  <a:lnTo>
                    <a:pt x="642800" y="4724400"/>
                  </a:lnTo>
                  <a:lnTo>
                    <a:pt x="668855" y="4724400"/>
                  </a:lnTo>
                  <a:lnTo>
                    <a:pt x="903345" y="4953000"/>
                  </a:lnTo>
                  <a:lnTo>
                    <a:pt x="863205" y="4953000"/>
                  </a:lnTo>
                  <a:lnTo>
                    <a:pt x="700808" y="5105400"/>
                  </a:lnTo>
                  <a:close/>
                </a:path>
                <a:path w="1974215" h="5130800">
                  <a:moveTo>
                    <a:pt x="1973825" y="4775200"/>
                  </a:moveTo>
                  <a:lnTo>
                    <a:pt x="1928512" y="4724400"/>
                  </a:lnTo>
                  <a:lnTo>
                    <a:pt x="1958721" y="4724400"/>
                  </a:lnTo>
                  <a:lnTo>
                    <a:pt x="1973825" y="4737100"/>
                  </a:lnTo>
                  <a:lnTo>
                    <a:pt x="1973825" y="4775200"/>
                  </a:lnTo>
                  <a:close/>
                </a:path>
                <a:path w="1974215" h="5130800">
                  <a:moveTo>
                    <a:pt x="673742" y="5130800"/>
                  </a:moveTo>
                  <a:lnTo>
                    <a:pt x="612077" y="5130800"/>
                  </a:lnTo>
                  <a:lnTo>
                    <a:pt x="422614" y="4953000"/>
                  </a:lnTo>
                  <a:lnTo>
                    <a:pt x="491230" y="4953000"/>
                  </a:lnTo>
                  <a:lnTo>
                    <a:pt x="642800" y="5105400"/>
                  </a:lnTo>
                  <a:lnTo>
                    <a:pt x="700808" y="5105400"/>
                  </a:lnTo>
                  <a:lnTo>
                    <a:pt x="673742" y="5130800"/>
                  </a:lnTo>
                  <a:close/>
                </a:path>
                <a:path w="1974215" h="5130800">
                  <a:moveTo>
                    <a:pt x="916481" y="5003800"/>
                  </a:moveTo>
                  <a:lnTo>
                    <a:pt x="863205" y="4953000"/>
                  </a:lnTo>
                  <a:lnTo>
                    <a:pt x="903345" y="4953000"/>
                  </a:lnTo>
                  <a:lnTo>
                    <a:pt x="916372" y="4965700"/>
                  </a:lnTo>
                  <a:lnTo>
                    <a:pt x="953295" y="4965700"/>
                  </a:lnTo>
                  <a:lnTo>
                    <a:pt x="916481" y="5003800"/>
                  </a:lnTo>
                  <a:close/>
                </a:path>
                <a:path w="1974215" h="5130800">
                  <a:moveTo>
                    <a:pt x="1959562" y="5130800"/>
                  </a:moveTo>
                  <a:lnTo>
                    <a:pt x="1897897" y="5130800"/>
                  </a:lnTo>
                  <a:lnTo>
                    <a:pt x="1708434" y="4953000"/>
                  </a:lnTo>
                  <a:lnTo>
                    <a:pt x="1776941" y="4953000"/>
                  </a:lnTo>
                  <a:lnTo>
                    <a:pt x="1928512" y="5105400"/>
                  </a:lnTo>
                  <a:lnTo>
                    <a:pt x="1973825" y="5105400"/>
                  </a:lnTo>
                  <a:lnTo>
                    <a:pt x="1973825" y="5118100"/>
                  </a:lnTo>
                  <a:lnTo>
                    <a:pt x="1959562" y="5130800"/>
                  </a:lnTo>
                  <a:close/>
                </a:path>
                <a:path w="1974215" h="5130800">
                  <a:moveTo>
                    <a:pt x="1973825" y="5105400"/>
                  </a:moveTo>
                  <a:lnTo>
                    <a:pt x="1928512" y="5105400"/>
                  </a:lnTo>
                  <a:lnTo>
                    <a:pt x="1973825" y="5054600"/>
                  </a:lnTo>
                  <a:lnTo>
                    <a:pt x="1973825" y="5105400"/>
                  </a:lnTo>
                  <a:close/>
                </a:path>
              </a:pathLst>
            </a:custGeom>
            <a:solidFill>
              <a:srgbClr val="FAF4C6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85933" y="4983639"/>
            <a:ext cx="6753224" cy="5303359"/>
          </a:xfrm>
          <a:prstGeom prst="rect">
            <a:avLst/>
          </a:prstGeom>
        </p:spPr>
      </p:pic>
      <p:sp>
        <p:nvSpPr>
          <p:cNvPr id="9" name="object 9" descr=""/>
          <p:cNvSpPr/>
          <p:nvPr/>
        </p:nvSpPr>
        <p:spPr>
          <a:xfrm>
            <a:off x="16304648" y="0"/>
            <a:ext cx="0" cy="10287000"/>
          </a:xfrm>
          <a:custGeom>
            <a:avLst/>
            <a:gdLst/>
            <a:ahLst/>
            <a:cxnLst/>
            <a:rect l="l" t="t" r="r" b="b"/>
            <a:pathLst>
              <a:path w="0" h="10287000">
                <a:moveTo>
                  <a:pt x="0" y="0"/>
                </a:moveTo>
                <a:lnTo>
                  <a:pt x="0" y="10286999"/>
                </a:lnTo>
              </a:path>
            </a:pathLst>
          </a:custGeom>
          <a:ln w="38099">
            <a:solidFill>
              <a:srgbClr val="FAF4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9324772" y="2903123"/>
            <a:ext cx="201930" cy="7384415"/>
          </a:xfrm>
          <a:custGeom>
            <a:avLst/>
            <a:gdLst/>
            <a:ahLst/>
            <a:cxnLst/>
            <a:rect l="l" t="t" r="r" b="b"/>
            <a:pathLst>
              <a:path w="201929" h="7384415">
                <a:moveTo>
                  <a:pt x="0" y="7383876"/>
                </a:moveTo>
                <a:lnTo>
                  <a:pt x="163520" y="0"/>
                </a:lnTo>
                <a:lnTo>
                  <a:pt x="201611" y="843"/>
                </a:lnTo>
                <a:lnTo>
                  <a:pt x="38109" y="7383876"/>
                </a:lnTo>
                <a:lnTo>
                  <a:pt x="0" y="7383876"/>
                </a:lnTo>
                <a:close/>
              </a:path>
            </a:pathLst>
          </a:custGeom>
          <a:solidFill>
            <a:srgbClr val="FAF4C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39362" y="8173619"/>
            <a:ext cx="256311" cy="259969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44000" y="0"/>
            <a:ext cx="7162799" cy="10286999"/>
          </a:xfrm>
          <a:prstGeom prst="rect">
            <a:avLst/>
          </a:prstGeom>
        </p:spPr>
      </p:pic>
      <p:sp>
        <p:nvSpPr>
          <p:cNvPr id="13" name="object 13" descr=""/>
          <p:cNvSpPr txBox="1"/>
          <p:nvPr/>
        </p:nvSpPr>
        <p:spPr>
          <a:xfrm>
            <a:off x="250341" y="2111375"/>
            <a:ext cx="536321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spc="90" b="1">
                <a:solidFill>
                  <a:srgbClr val="FAF4C6"/>
                </a:solidFill>
                <a:latin typeface="Calibri"/>
                <a:cs typeface="Calibri"/>
              </a:rPr>
              <a:t>Refeições</a:t>
            </a:r>
            <a:r>
              <a:rPr dirty="0" sz="4800" spc="-125" b="1">
                <a:solidFill>
                  <a:srgbClr val="FAF4C6"/>
                </a:solidFill>
                <a:latin typeface="Calibri"/>
                <a:cs typeface="Calibri"/>
              </a:rPr>
              <a:t> </a:t>
            </a:r>
            <a:r>
              <a:rPr dirty="0" sz="4800" spc="-10" b="1">
                <a:solidFill>
                  <a:srgbClr val="FAF4C6"/>
                </a:solidFill>
                <a:latin typeface="Calibri"/>
                <a:cs typeface="Calibri"/>
              </a:rPr>
              <a:t>completas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25"/>
              <a:t>Digital</a:t>
            </a:r>
            <a:r>
              <a:rPr dirty="0" spc="-195"/>
              <a:t> </a:t>
            </a:r>
            <a:r>
              <a:rPr dirty="0" spc="-535"/>
              <a:t>Menu</a:t>
            </a:r>
          </a:p>
        </p:txBody>
      </p:sp>
      <p:sp>
        <p:nvSpPr>
          <p:cNvPr id="15" name="object 15" descr=""/>
          <p:cNvSpPr txBox="1"/>
          <p:nvPr/>
        </p:nvSpPr>
        <p:spPr>
          <a:xfrm>
            <a:off x="9635175" y="9588627"/>
            <a:ext cx="12369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>
                <a:solidFill>
                  <a:srgbClr val="FAF4C6"/>
                </a:solidFill>
                <a:latin typeface="Tahoma"/>
                <a:cs typeface="Tahoma"/>
              </a:rPr>
              <a:t>@espetogrill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250341" y="3341997"/>
            <a:ext cx="3775075" cy="11957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00965" marR="5080" indent="-88900">
              <a:lnSpc>
                <a:spcPct val="116300"/>
              </a:lnSpc>
              <a:spcBef>
                <a:spcPts val="95"/>
              </a:spcBef>
            </a:pPr>
            <a:r>
              <a:rPr dirty="0" sz="3300" spc="-45">
                <a:solidFill>
                  <a:srgbClr val="FAF4C6"/>
                </a:solidFill>
                <a:latin typeface="Tahoma"/>
                <a:cs typeface="Tahoma"/>
              </a:rPr>
              <a:t>Completa</a:t>
            </a:r>
            <a:r>
              <a:rPr dirty="0" sz="3300" spc="-35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300" spc="-770">
                <a:solidFill>
                  <a:srgbClr val="FAF4C6"/>
                </a:solidFill>
                <a:latin typeface="Tahoma"/>
                <a:cs typeface="Tahoma"/>
              </a:rPr>
              <a:t>+</a:t>
            </a:r>
            <a:r>
              <a:rPr dirty="0" sz="3300" spc="-35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300" spc="-170">
                <a:solidFill>
                  <a:srgbClr val="FAF4C6"/>
                </a:solidFill>
                <a:latin typeface="Tahoma"/>
                <a:cs typeface="Tahoma"/>
              </a:rPr>
              <a:t>2</a:t>
            </a:r>
            <a:r>
              <a:rPr dirty="0" sz="3300" spc="-35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300" spc="-50">
                <a:solidFill>
                  <a:srgbClr val="FAF4C6"/>
                </a:solidFill>
                <a:latin typeface="Tahoma"/>
                <a:cs typeface="Tahoma"/>
              </a:rPr>
              <a:t>espetos </a:t>
            </a:r>
            <a:r>
              <a:rPr dirty="0" sz="3300" spc="-45">
                <a:solidFill>
                  <a:srgbClr val="FAF4C6"/>
                </a:solidFill>
                <a:latin typeface="Tahoma"/>
                <a:cs typeface="Tahoma"/>
              </a:rPr>
              <a:t>Completa</a:t>
            </a:r>
            <a:r>
              <a:rPr dirty="0" sz="3300" spc="-35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300" spc="-770">
                <a:solidFill>
                  <a:srgbClr val="FAF4C6"/>
                </a:solidFill>
                <a:latin typeface="Tahoma"/>
                <a:cs typeface="Tahoma"/>
              </a:rPr>
              <a:t>+</a:t>
            </a:r>
            <a:r>
              <a:rPr dirty="0" sz="3300" spc="-35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300" spc="-170">
                <a:solidFill>
                  <a:srgbClr val="FAF4C6"/>
                </a:solidFill>
                <a:latin typeface="Tahoma"/>
                <a:cs typeface="Tahoma"/>
              </a:rPr>
              <a:t>1</a:t>
            </a:r>
            <a:r>
              <a:rPr dirty="0" sz="3300" spc="-35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300" spc="-10">
                <a:solidFill>
                  <a:srgbClr val="FAF4C6"/>
                </a:solidFill>
                <a:latin typeface="Tahoma"/>
                <a:cs typeface="Tahoma"/>
              </a:rPr>
              <a:t>espeto</a:t>
            </a:r>
            <a:endParaRPr sz="3300">
              <a:latin typeface="Tahoma"/>
              <a:cs typeface="Tahom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28586" y="4901764"/>
            <a:ext cx="6090920" cy="2963545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algn="ctr" marR="415925">
              <a:lnSpc>
                <a:spcPct val="100000"/>
              </a:lnSpc>
              <a:spcBef>
                <a:spcPts val="940"/>
              </a:spcBef>
            </a:pPr>
            <a:r>
              <a:rPr dirty="0" sz="3300" spc="-45">
                <a:solidFill>
                  <a:srgbClr val="FAF4C6"/>
                </a:solidFill>
                <a:latin typeface="Tahoma"/>
                <a:cs typeface="Tahoma"/>
              </a:rPr>
              <a:t>Completa</a:t>
            </a:r>
            <a:r>
              <a:rPr dirty="0" sz="3300" spc="-34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300" spc="-770">
                <a:solidFill>
                  <a:srgbClr val="FAF4C6"/>
                </a:solidFill>
                <a:latin typeface="Tahoma"/>
                <a:cs typeface="Tahoma"/>
              </a:rPr>
              <a:t>+</a:t>
            </a:r>
            <a:r>
              <a:rPr dirty="0" sz="3300" spc="-34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300" spc="-170">
                <a:solidFill>
                  <a:srgbClr val="FAF4C6"/>
                </a:solidFill>
                <a:latin typeface="Tahoma"/>
                <a:cs typeface="Tahoma"/>
              </a:rPr>
              <a:t>2</a:t>
            </a:r>
            <a:r>
              <a:rPr dirty="0" sz="3300" spc="-34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300" spc="-60">
                <a:solidFill>
                  <a:srgbClr val="FAF4C6"/>
                </a:solidFill>
                <a:latin typeface="Tahoma"/>
                <a:cs typeface="Tahoma"/>
              </a:rPr>
              <a:t>bifes</a:t>
            </a:r>
            <a:r>
              <a:rPr dirty="0" sz="3300" spc="-34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300" spc="-60">
                <a:solidFill>
                  <a:srgbClr val="FAF4C6"/>
                </a:solidFill>
                <a:latin typeface="Tahoma"/>
                <a:cs typeface="Tahoma"/>
              </a:rPr>
              <a:t>de</a:t>
            </a:r>
            <a:r>
              <a:rPr dirty="0" sz="3300" spc="-34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300" spc="-60">
                <a:solidFill>
                  <a:srgbClr val="FAF4C6"/>
                </a:solidFill>
                <a:latin typeface="Tahoma"/>
                <a:cs typeface="Tahoma"/>
              </a:rPr>
              <a:t>contra</a:t>
            </a:r>
            <a:r>
              <a:rPr dirty="0" sz="3300" spc="-34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300" spc="-20">
                <a:solidFill>
                  <a:srgbClr val="FAF4C6"/>
                </a:solidFill>
                <a:latin typeface="Tahoma"/>
                <a:cs typeface="Tahoma"/>
              </a:rPr>
              <a:t>filé</a:t>
            </a:r>
            <a:endParaRPr sz="3300">
              <a:latin typeface="Tahoma"/>
              <a:cs typeface="Tahoma"/>
            </a:endParaRPr>
          </a:p>
          <a:p>
            <a:pPr algn="ctr" marR="432434">
              <a:lnSpc>
                <a:spcPct val="100000"/>
              </a:lnSpc>
              <a:spcBef>
                <a:spcPts val="805"/>
              </a:spcBef>
            </a:pPr>
            <a:r>
              <a:rPr dirty="0" sz="3100" spc="-45">
                <a:solidFill>
                  <a:srgbClr val="FAF4C6"/>
                </a:solidFill>
                <a:latin typeface="Tahoma"/>
                <a:cs typeface="Tahoma"/>
              </a:rPr>
              <a:t>Completa</a:t>
            </a:r>
            <a:r>
              <a:rPr dirty="0" sz="3100" spc="-32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100" spc="-40">
                <a:solidFill>
                  <a:srgbClr val="FAF4C6"/>
                </a:solidFill>
                <a:latin typeface="Tahoma"/>
                <a:cs typeface="Tahoma"/>
              </a:rPr>
              <a:t>com</a:t>
            </a:r>
            <a:r>
              <a:rPr dirty="0" sz="3100" spc="-31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100" spc="-135">
                <a:solidFill>
                  <a:srgbClr val="FAF4C6"/>
                </a:solidFill>
                <a:latin typeface="Tahoma"/>
                <a:cs typeface="Tahoma"/>
              </a:rPr>
              <a:t>1</a:t>
            </a:r>
            <a:r>
              <a:rPr dirty="0" sz="3100" spc="-31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100" spc="-50">
                <a:solidFill>
                  <a:srgbClr val="FAF4C6"/>
                </a:solidFill>
                <a:latin typeface="Tahoma"/>
                <a:cs typeface="Tahoma"/>
              </a:rPr>
              <a:t>bife</a:t>
            </a:r>
            <a:r>
              <a:rPr dirty="0" sz="3100" spc="-31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100" spc="-50">
                <a:solidFill>
                  <a:srgbClr val="FAF4C6"/>
                </a:solidFill>
                <a:latin typeface="Tahoma"/>
                <a:cs typeface="Tahoma"/>
              </a:rPr>
              <a:t>de</a:t>
            </a:r>
            <a:r>
              <a:rPr dirty="0" sz="3100" spc="-31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100" spc="-55">
                <a:solidFill>
                  <a:srgbClr val="FAF4C6"/>
                </a:solidFill>
                <a:latin typeface="Tahoma"/>
                <a:cs typeface="Tahoma"/>
              </a:rPr>
              <a:t>contra</a:t>
            </a:r>
            <a:r>
              <a:rPr dirty="0" sz="3100" spc="-31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100" spc="-20">
                <a:solidFill>
                  <a:srgbClr val="FAF4C6"/>
                </a:solidFill>
                <a:latin typeface="Tahoma"/>
                <a:cs typeface="Tahoma"/>
              </a:rPr>
              <a:t>filé</a:t>
            </a:r>
            <a:endParaRPr sz="3100">
              <a:latin typeface="Tahoma"/>
              <a:cs typeface="Tahoma"/>
            </a:endParaRPr>
          </a:p>
          <a:p>
            <a:pPr algn="ctr" marR="432434">
              <a:lnSpc>
                <a:spcPct val="100000"/>
              </a:lnSpc>
              <a:spcBef>
                <a:spcPts val="620"/>
              </a:spcBef>
            </a:pPr>
            <a:r>
              <a:rPr dirty="0" sz="3100" spc="-420">
                <a:solidFill>
                  <a:srgbClr val="FAF4C6"/>
                </a:solidFill>
                <a:latin typeface="Tahoma"/>
                <a:cs typeface="Tahoma"/>
              </a:rPr>
              <a:t>+2</a:t>
            </a:r>
            <a:r>
              <a:rPr dirty="0" sz="3100" spc="-34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100" spc="-10">
                <a:solidFill>
                  <a:srgbClr val="FAF4C6"/>
                </a:solidFill>
                <a:latin typeface="Tahoma"/>
                <a:cs typeface="Tahoma"/>
              </a:rPr>
              <a:t>toscanas</a:t>
            </a:r>
            <a:endParaRPr sz="3100">
              <a:latin typeface="Tahoma"/>
              <a:cs typeface="Tahoma"/>
            </a:endParaRPr>
          </a:p>
          <a:p>
            <a:pPr algn="ctr" marL="21590">
              <a:lnSpc>
                <a:spcPct val="100000"/>
              </a:lnSpc>
              <a:spcBef>
                <a:spcPts val="780"/>
              </a:spcBef>
            </a:pPr>
            <a:r>
              <a:rPr dirty="0" sz="3350" spc="-55">
                <a:solidFill>
                  <a:srgbClr val="FAF4C6"/>
                </a:solidFill>
                <a:latin typeface="Tahoma"/>
                <a:cs typeface="Tahoma"/>
              </a:rPr>
              <a:t>Completa</a:t>
            </a:r>
            <a:r>
              <a:rPr dirty="0" sz="3350" spc="-35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350" spc="-60">
                <a:solidFill>
                  <a:srgbClr val="FAF4C6"/>
                </a:solidFill>
                <a:latin typeface="Tahoma"/>
                <a:cs typeface="Tahoma"/>
              </a:rPr>
              <a:t>com</a:t>
            </a:r>
            <a:r>
              <a:rPr dirty="0" sz="3350" spc="-35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350" spc="-170">
                <a:solidFill>
                  <a:srgbClr val="FAF4C6"/>
                </a:solidFill>
                <a:latin typeface="Tahoma"/>
                <a:cs typeface="Tahoma"/>
              </a:rPr>
              <a:t>1</a:t>
            </a:r>
            <a:r>
              <a:rPr dirty="0" sz="3350" spc="-35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350" spc="-50">
                <a:solidFill>
                  <a:srgbClr val="FAF4C6"/>
                </a:solidFill>
                <a:latin typeface="Tahoma"/>
                <a:cs typeface="Tahoma"/>
              </a:rPr>
              <a:t>bife</a:t>
            </a:r>
            <a:r>
              <a:rPr dirty="0" sz="3350" spc="-35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350" spc="-65">
                <a:solidFill>
                  <a:srgbClr val="FAF4C6"/>
                </a:solidFill>
                <a:latin typeface="Tahoma"/>
                <a:cs typeface="Tahoma"/>
              </a:rPr>
              <a:t>de</a:t>
            </a:r>
            <a:r>
              <a:rPr dirty="0" sz="3350" spc="-35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350" spc="-70">
                <a:solidFill>
                  <a:srgbClr val="FAF4C6"/>
                </a:solidFill>
                <a:latin typeface="Tahoma"/>
                <a:cs typeface="Tahoma"/>
              </a:rPr>
              <a:t>contra</a:t>
            </a:r>
            <a:r>
              <a:rPr dirty="0" sz="3350" spc="-34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350" spc="-20">
                <a:solidFill>
                  <a:srgbClr val="FAF4C6"/>
                </a:solidFill>
                <a:latin typeface="Tahoma"/>
                <a:cs typeface="Tahoma"/>
              </a:rPr>
              <a:t>filé</a:t>
            </a:r>
            <a:endParaRPr sz="3350">
              <a:latin typeface="Tahoma"/>
              <a:cs typeface="Tahoma"/>
            </a:endParaRPr>
          </a:p>
          <a:p>
            <a:pPr algn="ctr" marL="20955">
              <a:lnSpc>
                <a:spcPct val="100000"/>
              </a:lnSpc>
              <a:spcBef>
                <a:spcPts val="640"/>
              </a:spcBef>
            </a:pPr>
            <a:r>
              <a:rPr dirty="0" sz="3350" spc="-780">
                <a:solidFill>
                  <a:srgbClr val="FAF4C6"/>
                </a:solidFill>
                <a:latin typeface="Tahoma"/>
                <a:cs typeface="Tahoma"/>
              </a:rPr>
              <a:t>+</a:t>
            </a:r>
            <a:r>
              <a:rPr dirty="0" sz="3350" spc="-3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350" spc="-170">
                <a:solidFill>
                  <a:srgbClr val="FAF4C6"/>
                </a:solidFill>
                <a:latin typeface="Tahoma"/>
                <a:cs typeface="Tahoma"/>
              </a:rPr>
              <a:t>4</a:t>
            </a:r>
            <a:r>
              <a:rPr dirty="0" sz="3350" spc="-37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350" spc="-10">
                <a:solidFill>
                  <a:srgbClr val="FAF4C6"/>
                </a:solidFill>
                <a:latin typeface="Tahoma"/>
                <a:cs typeface="Tahoma"/>
              </a:rPr>
              <a:t>tulipas</a:t>
            </a:r>
            <a:endParaRPr sz="3350">
              <a:latin typeface="Tahoma"/>
              <a:cs typeface="Tahom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363067" y="8399455"/>
            <a:ext cx="7381240" cy="18256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259715" marR="165100">
              <a:lnSpc>
                <a:spcPct val="115799"/>
              </a:lnSpc>
              <a:spcBef>
                <a:spcPts val="100"/>
              </a:spcBef>
            </a:pPr>
            <a:r>
              <a:rPr dirty="0" sz="3400" spc="55" b="1">
                <a:solidFill>
                  <a:srgbClr val="FAF4C6"/>
                </a:solidFill>
                <a:latin typeface="Calibri"/>
                <a:cs typeface="Calibri"/>
              </a:rPr>
              <a:t>Nossa</a:t>
            </a:r>
            <a:r>
              <a:rPr dirty="0" sz="3400" spc="-55" b="1">
                <a:solidFill>
                  <a:srgbClr val="FAF4C6"/>
                </a:solidFill>
                <a:latin typeface="Calibri"/>
                <a:cs typeface="Calibri"/>
              </a:rPr>
              <a:t> </a:t>
            </a:r>
            <a:r>
              <a:rPr dirty="0" sz="3400" b="1">
                <a:solidFill>
                  <a:srgbClr val="FAF4C6"/>
                </a:solidFill>
                <a:latin typeface="Calibri"/>
                <a:cs typeface="Calibri"/>
              </a:rPr>
              <a:t>refeição</a:t>
            </a:r>
            <a:r>
              <a:rPr dirty="0" sz="3400" spc="-50" b="1">
                <a:solidFill>
                  <a:srgbClr val="FAF4C6"/>
                </a:solidFill>
                <a:latin typeface="Calibri"/>
                <a:cs typeface="Calibri"/>
              </a:rPr>
              <a:t> </a:t>
            </a:r>
            <a:r>
              <a:rPr dirty="0" sz="3400" b="1">
                <a:solidFill>
                  <a:srgbClr val="FAF4C6"/>
                </a:solidFill>
                <a:latin typeface="Calibri"/>
                <a:cs typeface="Calibri"/>
              </a:rPr>
              <a:t>completa</a:t>
            </a:r>
            <a:r>
              <a:rPr dirty="0" sz="3400" spc="-50" b="1">
                <a:solidFill>
                  <a:srgbClr val="FAF4C6"/>
                </a:solidFill>
                <a:latin typeface="Calibri"/>
                <a:cs typeface="Calibri"/>
              </a:rPr>
              <a:t> </a:t>
            </a:r>
            <a:r>
              <a:rPr dirty="0" sz="3400" spc="-75" b="1">
                <a:solidFill>
                  <a:srgbClr val="FAF4C6"/>
                </a:solidFill>
                <a:latin typeface="Calibri"/>
                <a:cs typeface="Calibri"/>
              </a:rPr>
              <a:t>vem</a:t>
            </a:r>
            <a:r>
              <a:rPr dirty="0" sz="3400" spc="-50" b="1">
                <a:solidFill>
                  <a:srgbClr val="FAF4C6"/>
                </a:solidFill>
                <a:latin typeface="Calibri"/>
                <a:cs typeface="Calibri"/>
              </a:rPr>
              <a:t> </a:t>
            </a:r>
            <a:r>
              <a:rPr dirty="0" sz="3400" b="1">
                <a:solidFill>
                  <a:srgbClr val="FAF4C6"/>
                </a:solidFill>
                <a:latin typeface="Calibri"/>
                <a:cs typeface="Calibri"/>
              </a:rPr>
              <a:t>com</a:t>
            </a:r>
            <a:r>
              <a:rPr dirty="0" sz="3400" spc="-50" b="1">
                <a:solidFill>
                  <a:srgbClr val="FAF4C6"/>
                </a:solidFill>
                <a:latin typeface="Calibri"/>
                <a:cs typeface="Calibri"/>
              </a:rPr>
              <a:t> : </a:t>
            </a:r>
            <a:r>
              <a:rPr dirty="0" sz="3400" spc="-20" b="1">
                <a:solidFill>
                  <a:srgbClr val="FAF4C6"/>
                </a:solidFill>
                <a:latin typeface="Calibri"/>
                <a:cs typeface="Calibri"/>
              </a:rPr>
              <a:t>tropeiro</a:t>
            </a:r>
            <a:r>
              <a:rPr dirty="0" sz="3400" spc="-80" b="1">
                <a:solidFill>
                  <a:srgbClr val="FAF4C6"/>
                </a:solidFill>
                <a:latin typeface="Calibri"/>
                <a:cs typeface="Calibri"/>
              </a:rPr>
              <a:t> </a:t>
            </a:r>
            <a:r>
              <a:rPr dirty="0" sz="3400" b="1">
                <a:solidFill>
                  <a:srgbClr val="FAF4C6"/>
                </a:solidFill>
                <a:latin typeface="Calibri"/>
                <a:cs typeface="Calibri"/>
              </a:rPr>
              <a:t>,</a:t>
            </a:r>
            <a:r>
              <a:rPr dirty="0" sz="3400" spc="-80" b="1">
                <a:solidFill>
                  <a:srgbClr val="FAF4C6"/>
                </a:solidFill>
                <a:latin typeface="Calibri"/>
                <a:cs typeface="Calibri"/>
              </a:rPr>
              <a:t> </a:t>
            </a:r>
            <a:r>
              <a:rPr dirty="0" sz="3400" spc="70" b="1">
                <a:solidFill>
                  <a:srgbClr val="FAF4C6"/>
                </a:solidFill>
                <a:latin typeface="Calibri"/>
                <a:cs typeface="Calibri"/>
              </a:rPr>
              <a:t>arroz</a:t>
            </a:r>
            <a:r>
              <a:rPr dirty="0" sz="3400" spc="-80" b="1">
                <a:solidFill>
                  <a:srgbClr val="FAF4C6"/>
                </a:solidFill>
                <a:latin typeface="Calibri"/>
                <a:cs typeface="Calibri"/>
              </a:rPr>
              <a:t> </a:t>
            </a:r>
            <a:r>
              <a:rPr dirty="0" sz="3400" b="1">
                <a:solidFill>
                  <a:srgbClr val="FAF4C6"/>
                </a:solidFill>
                <a:latin typeface="Calibri"/>
                <a:cs typeface="Calibri"/>
              </a:rPr>
              <a:t>soltinho</a:t>
            </a:r>
            <a:r>
              <a:rPr dirty="0" sz="3400" spc="-80" b="1">
                <a:solidFill>
                  <a:srgbClr val="FAF4C6"/>
                </a:solidFill>
                <a:latin typeface="Calibri"/>
                <a:cs typeface="Calibri"/>
              </a:rPr>
              <a:t> </a:t>
            </a:r>
            <a:r>
              <a:rPr dirty="0" sz="3400" b="1">
                <a:solidFill>
                  <a:srgbClr val="FAF4C6"/>
                </a:solidFill>
                <a:latin typeface="Calibri"/>
                <a:cs typeface="Calibri"/>
              </a:rPr>
              <a:t>,</a:t>
            </a:r>
            <a:r>
              <a:rPr dirty="0" sz="3400" spc="-80" b="1">
                <a:solidFill>
                  <a:srgbClr val="FAF4C6"/>
                </a:solidFill>
                <a:latin typeface="Calibri"/>
                <a:cs typeface="Calibri"/>
              </a:rPr>
              <a:t> </a:t>
            </a:r>
            <a:r>
              <a:rPr dirty="0" sz="3400" spc="-10" b="1">
                <a:solidFill>
                  <a:srgbClr val="FAF4C6"/>
                </a:solidFill>
                <a:latin typeface="Calibri"/>
                <a:cs typeface="Calibri"/>
              </a:rPr>
              <a:t>macarronese</a:t>
            </a:r>
            <a:endParaRPr sz="3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645"/>
              </a:spcBef>
            </a:pPr>
            <a:r>
              <a:rPr dirty="0" sz="3400" b="1">
                <a:solidFill>
                  <a:srgbClr val="FAF4C6"/>
                </a:solidFill>
                <a:latin typeface="Calibri"/>
                <a:cs typeface="Calibri"/>
              </a:rPr>
              <a:t>,farofa</a:t>
            </a:r>
            <a:r>
              <a:rPr dirty="0" sz="3400" spc="-20" b="1">
                <a:solidFill>
                  <a:srgbClr val="FAF4C6"/>
                </a:solidFill>
                <a:latin typeface="Calibri"/>
                <a:cs typeface="Calibri"/>
              </a:rPr>
              <a:t> </a:t>
            </a:r>
            <a:r>
              <a:rPr dirty="0" sz="3400" b="1">
                <a:solidFill>
                  <a:srgbClr val="FAF4C6"/>
                </a:solidFill>
                <a:latin typeface="Calibri"/>
                <a:cs typeface="Calibri"/>
              </a:rPr>
              <a:t>crocante</a:t>
            </a:r>
            <a:r>
              <a:rPr dirty="0" sz="3400" spc="-15" b="1">
                <a:solidFill>
                  <a:srgbClr val="FAF4C6"/>
                </a:solidFill>
                <a:latin typeface="Calibri"/>
                <a:cs typeface="Calibri"/>
              </a:rPr>
              <a:t> </a:t>
            </a:r>
            <a:r>
              <a:rPr dirty="0" sz="3400" b="1">
                <a:solidFill>
                  <a:srgbClr val="FAF4C6"/>
                </a:solidFill>
                <a:latin typeface="Calibri"/>
                <a:cs typeface="Calibri"/>
              </a:rPr>
              <a:t>,</a:t>
            </a:r>
            <a:r>
              <a:rPr dirty="0" sz="3400" spc="-15" b="1">
                <a:solidFill>
                  <a:srgbClr val="FAF4C6"/>
                </a:solidFill>
                <a:latin typeface="Calibri"/>
                <a:cs typeface="Calibri"/>
              </a:rPr>
              <a:t> </a:t>
            </a:r>
            <a:r>
              <a:rPr dirty="0" sz="3400" b="1">
                <a:solidFill>
                  <a:srgbClr val="FAF4C6"/>
                </a:solidFill>
                <a:latin typeface="Calibri"/>
                <a:cs typeface="Calibri"/>
              </a:rPr>
              <a:t>vinagrete</a:t>
            </a:r>
            <a:r>
              <a:rPr dirty="0" sz="3400" spc="-20" b="1">
                <a:solidFill>
                  <a:srgbClr val="FAF4C6"/>
                </a:solidFill>
                <a:latin typeface="Calibri"/>
                <a:cs typeface="Calibri"/>
              </a:rPr>
              <a:t> </a:t>
            </a:r>
            <a:r>
              <a:rPr dirty="0" sz="3400" spc="-110" b="1">
                <a:solidFill>
                  <a:srgbClr val="FAF4C6"/>
                </a:solidFill>
                <a:latin typeface="Calibri"/>
                <a:cs typeface="Calibri"/>
              </a:rPr>
              <a:t>e</a:t>
            </a:r>
            <a:r>
              <a:rPr dirty="0" sz="3400" spc="-15" b="1">
                <a:solidFill>
                  <a:srgbClr val="FAF4C6"/>
                </a:solidFill>
                <a:latin typeface="Calibri"/>
                <a:cs typeface="Calibri"/>
              </a:rPr>
              <a:t> </a:t>
            </a:r>
            <a:r>
              <a:rPr dirty="0" sz="3400" spc="-25" b="1">
                <a:solidFill>
                  <a:srgbClr val="FAF4C6"/>
                </a:solidFill>
                <a:latin typeface="Calibri"/>
                <a:cs typeface="Calibri"/>
              </a:rPr>
              <a:t>batata</a:t>
            </a:r>
            <a:r>
              <a:rPr dirty="0" sz="3400" spc="-15" b="1">
                <a:solidFill>
                  <a:srgbClr val="FAF4C6"/>
                </a:solidFill>
                <a:latin typeface="Calibri"/>
                <a:cs typeface="Calibri"/>
              </a:rPr>
              <a:t> </a:t>
            </a:r>
            <a:r>
              <a:rPr dirty="0" sz="3400" spc="85" b="1">
                <a:solidFill>
                  <a:srgbClr val="FAF4C6"/>
                </a:solidFill>
                <a:latin typeface="Calibri"/>
                <a:cs typeface="Calibri"/>
              </a:rPr>
              <a:t>frita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7485152" y="3357420"/>
            <a:ext cx="839469" cy="1035050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2850" spc="-130">
                <a:solidFill>
                  <a:srgbClr val="FAF4C6"/>
                </a:solidFill>
                <a:latin typeface="Tahoma"/>
                <a:cs typeface="Tahoma"/>
              </a:rPr>
              <a:t>35.00</a:t>
            </a:r>
            <a:endParaRPr sz="28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 sz="2850" spc="-130">
                <a:solidFill>
                  <a:srgbClr val="FAF4C6"/>
                </a:solidFill>
                <a:latin typeface="Tahoma"/>
                <a:cs typeface="Tahoma"/>
              </a:rPr>
              <a:t>30.00</a:t>
            </a:r>
            <a:endParaRPr sz="2850">
              <a:latin typeface="Tahoma"/>
              <a:cs typeface="Tahom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7485152" y="6857621"/>
            <a:ext cx="839469" cy="46228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2850" spc="-130">
                <a:solidFill>
                  <a:srgbClr val="FAF4C6"/>
                </a:solidFill>
                <a:latin typeface="Tahoma"/>
                <a:cs typeface="Tahoma"/>
              </a:rPr>
              <a:t>45.00</a:t>
            </a:r>
            <a:endParaRPr sz="2850">
              <a:latin typeface="Tahoma"/>
              <a:cs typeface="Tahoma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7485152" y="4765640"/>
            <a:ext cx="839469" cy="1388745"/>
          </a:xfrm>
          <a:prstGeom prst="rect">
            <a:avLst/>
          </a:prstGeom>
        </p:spPr>
        <p:txBody>
          <a:bodyPr wrap="square" lIns="0" tIns="25907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39"/>
              </a:spcBef>
            </a:pPr>
            <a:r>
              <a:rPr dirty="0" sz="2850" spc="-130">
                <a:solidFill>
                  <a:srgbClr val="FAF4C6"/>
                </a:solidFill>
                <a:latin typeface="Tahoma"/>
                <a:cs typeface="Tahoma"/>
              </a:rPr>
              <a:t>50.00</a:t>
            </a:r>
            <a:endParaRPr sz="28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950"/>
              </a:spcBef>
            </a:pPr>
            <a:r>
              <a:rPr dirty="0" sz="2850" spc="-130">
                <a:solidFill>
                  <a:srgbClr val="FAF4C6"/>
                </a:solidFill>
                <a:latin typeface="Tahoma"/>
                <a:cs typeface="Tahoma"/>
              </a:rPr>
              <a:t>45.00</a:t>
            </a:r>
            <a:endParaRPr sz="28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363C1B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9583575" y="0"/>
            <a:ext cx="8704580" cy="10287000"/>
            <a:chOff x="9583575" y="0"/>
            <a:chExt cx="8704580" cy="10287000"/>
          </a:xfrm>
        </p:grpSpPr>
        <p:sp>
          <p:nvSpPr>
            <p:cNvPr id="4" name="object 4" descr=""/>
            <p:cNvSpPr/>
            <p:nvPr/>
          </p:nvSpPr>
          <p:spPr>
            <a:xfrm>
              <a:off x="16314173" y="544"/>
              <a:ext cx="1974214" cy="5142865"/>
            </a:xfrm>
            <a:custGeom>
              <a:avLst/>
              <a:gdLst/>
              <a:ahLst/>
              <a:cxnLst/>
              <a:rect l="l" t="t" r="r" b="b"/>
              <a:pathLst>
                <a:path w="1974215" h="5142865">
                  <a:moveTo>
                    <a:pt x="1000699" y="987190"/>
                  </a:moveTo>
                  <a:lnTo>
                    <a:pt x="298521" y="987190"/>
                  </a:lnTo>
                  <a:lnTo>
                    <a:pt x="298521" y="284902"/>
                  </a:lnTo>
                  <a:lnTo>
                    <a:pt x="1000699" y="284902"/>
                  </a:lnTo>
                  <a:lnTo>
                    <a:pt x="1000699" y="306692"/>
                  </a:lnTo>
                  <a:lnTo>
                    <a:pt x="320311" y="306692"/>
                  </a:lnTo>
                  <a:lnTo>
                    <a:pt x="320311" y="965291"/>
                  </a:lnTo>
                  <a:lnTo>
                    <a:pt x="1000699" y="965291"/>
                  </a:lnTo>
                  <a:lnTo>
                    <a:pt x="1000699" y="987190"/>
                  </a:lnTo>
                  <a:close/>
                </a:path>
                <a:path w="1974215" h="5142865">
                  <a:moveTo>
                    <a:pt x="1000699" y="965291"/>
                  </a:moveTo>
                  <a:lnTo>
                    <a:pt x="978910" y="965291"/>
                  </a:lnTo>
                  <a:lnTo>
                    <a:pt x="978910" y="306692"/>
                  </a:lnTo>
                  <a:lnTo>
                    <a:pt x="1000699" y="306692"/>
                  </a:lnTo>
                  <a:lnTo>
                    <a:pt x="1000699" y="965291"/>
                  </a:lnTo>
                  <a:close/>
                </a:path>
                <a:path w="1974215" h="5142865">
                  <a:moveTo>
                    <a:pt x="934785" y="921166"/>
                  </a:moveTo>
                  <a:lnTo>
                    <a:pt x="364435" y="921166"/>
                  </a:lnTo>
                  <a:lnTo>
                    <a:pt x="364435" y="350925"/>
                  </a:lnTo>
                  <a:lnTo>
                    <a:pt x="934785" y="350925"/>
                  </a:lnTo>
                  <a:lnTo>
                    <a:pt x="934785" y="372715"/>
                  </a:lnTo>
                  <a:lnTo>
                    <a:pt x="386225" y="372715"/>
                  </a:lnTo>
                  <a:lnTo>
                    <a:pt x="386225" y="899485"/>
                  </a:lnTo>
                  <a:lnTo>
                    <a:pt x="934785" y="899485"/>
                  </a:lnTo>
                  <a:lnTo>
                    <a:pt x="934785" y="921166"/>
                  </a:lnTo>
                  <a:close/>
                </a:path>
                <a:path w="1974215" h="5142865">
                  <a:moveTo>
                    <a:pt x="934785" y="899485"/>
                  </a:moveTo>
                  <a:lnTo>
                    <a:pt x="912995" y="899485"/>
                  </a:lnTo>
                  <a:lnTo>
                    <a:pt x="912995" y="372715"/>
                  </a:lnTo>
                  <a:lnTo>
                    <a:pt x="934785" y="372715"/>
                  </a:lnTo>
                  <a:lnTo>
                    <a:pt x="934785" y="899485"/>
                  </a:lnTo>
                  <a:close/>
                </a:path>
                <a:path w="1974215" h="5142865">
                  <a:moveTo>
                    <a:pt x="761556" y="748046"/>
                  </a:moveTo>
                  <a:lnTo>
                    <a:pt x="537665" y="748046"/>
                  </a:lnTo>
                  <a:lnTo>
                    <a:pt x="537665" y="524155"/>
                  </a:lnTo>
                  <a:lnTo>
                    <a:pt x="761556" y="524155"/>
                  </a:lnTo>
                  <a:lnTo>
                    <a:pt x="761556" y="748046"/>
                  </a:lnTo>
                  <a:close/>
                </a:path>
                <a:path w="1974215" h="5142865">
                  <a:moveTo>
                    <a:pt x="0" y="1444014"/>
                  </a:moveTo>
                  <a:lnTo>
                    <a:pt x="0" y="1127408"/>
                  </a:lnTo>
                  <a:lnTo>
                    <a:pt x="158303" y="1285711"/>
                  </a:lnTo>
                  <a:lnTo>
                    <a:pt x="0" y="1444014"/>
                  </a:lnTo>
                  <a:close/>
                </a:path>
                <a:path w="1974215" h="5142865">
                  <a:moveTo>
                    <a:pt x="1285711" y="158303"/>
                  </a:moveTo>
                  <a:lnTo>
                    <a:pt x="1127408" y="0"/>
                  </a:lnTo>
                  <a:lnTo>
                    <a:pt x="1444014" y="0"/>
                  </a:lnTo>
                  <a:lnTo>
                    <a:pt x="1285711" y="158303"/>
                  </a:lnTo>
                  <a:close/>
                </a:path>
                <a:path w="1974215" h="5142865">
                  <a:moveTo>
                    <a:pt x="0" y="158303"/>
                  </a:moveTo>
                  <a:lnTo>
                    <a:pt x="0" y="0"/>
                  </a:lnTo>
                  <a:lnTo>
                    <a:pt x="158303" y="0"/>
                  </a:lnTo>
                  <a:lnTo>
                    <a:pt x="0" y="158303"/>
                  </a:lnTo>
                  <a:close/>
                </a:path>
                <a:path w="1974215" h="5142865">
                  <a:moveTo>
                    <a:pt x="1973825" y="987190"/>
                  </a:moveTo>
                  <a:lnTo>
                    <a:pt x="1584232" y="987190"/>
                  </a:lnTo>
                  <a:lnTo>
                    <a:pt x="1584232" y="284902"/>
                  </a:lnTo>
                  <a:lnTo>
                    <a:pt x="1973825" y="284902"/>
                  </a:lnTo>
                  <a:lnTo>
                    <a:pt x="1973825" y="306692"/>
                  </a:lnTo>
                  <a:lnTo>
                    <a:pt x="1606022" y="306692"/>
                  </a:lnTo>
                  <a:lnTo>
                    <a:pt x="1606022" y="965291"/>
                  </a:lnTo>
                  <a:lnTo>
                    <a:pt x="1973825" y="965291"/>
                  </a:lnTo>
                  <a:lnTo>
                    <a:pt x="1973825" y="987190"/>
                  </a:lnTo>
                  <a:close/>
                </a:path>
                <a:path w="1974215" h="5142865">
                  <a:moveTo>
                    <a:pt x="1973825" y="921166"/>
                  </a:moveTo>
                  <a:lnTo>
                    <a:pt x="1650146" y="921166"/>
                  </a:lnTo>
                  <a:lnTo>
                    <a:pt x="1650146" y="350925"/>
                  </a:lnTo>
                  <a:lnTo>
                    <a:pt x="1973825" y="350925"/>
                  </a:lnTo>
                  <a:lnTo>
                    <a:pt x="1973825" y="372715"/>
                  </a:lnTo>
                  <a:lnTo>
                    <a:pt x="1671936" y="372715"/>
                  </a:lnTo>
                  <a:lnTo>
                    <a:pt x="1671936" y="899485"/>
                  </a:lnTo>
                  <a:lnTo>
                    <a:pt x="1973825" y="899485"/>
                  </a:lnTo>
                  <a:lnTo>
                    <a:pt x="1973825" y="921166"/>
                  </a:lnTo>
                  <a:close/>
                </a:path>
                <a:path w="1974215" h="5142865">
                  <a:moveTo>
                    <a:pt x="1973825" y="748046"/>
                  </a:moveTo>
                  <a:lnTo>
                    <a:pt x="1823376" y="748046"/>
                  </a:lnTo>
                  <a:lnTo>
                    <a:pt x="1823376" y="524155"/>
                  </a:lnTo>
                  <a:lnTo>
                    <a:pt x="1973825" y="524155"/>
                  </a:lnTo>
                  <a:lnTo>
                    <a:pt x="1973825" y="748046"/>
                  </a:lnTo>
                  <a:close/>
                </a:path>
                <a:path w="1974215" h="5142865">
                  <a:moveTo>
                    <a:pt x="1285711" y="1444014"/>
                  </a:moveTo>
                  <a:lnTo>
                    <a:pt x="1127408" y="1285711"/>
                  </a:lnTo>
                  <a:lnTo>
                    <a:pt x="1285711" y="1127408"/>
                  </a:lnTo>
                  <a:lnTo>
                    <a:pt x="1444014" y="1285711"/>
                  </a:lnTo>
                  <a:lnTo>
                    <a:pt x="1285711" y="1444014"/>
                  </a:lnTo>
                  <a:close/>
                </a:path>
                <a:path w="1974215" h="5142865">
                  <a:moveTo>
                    <a:pt x="1000699" y="2272792"/>
                  </a:moveTo>
                  <a:lnTo>
                    <a:pt x="298521" y="2272792"/>
                  </a:lnTo>
                  <a:lnTo>
                    <a:pt x="298521" y="1570614"/>
                  </a:lnTo>
                  <a:lnTo>
                    <a:pt x="1000699" y="1570614"/>
                  </a:lnTo>
                  <a:lnTo>
                    <a:pt x="1000699" y="1592403"/>
                  </a:lnTo>
                  <a:lnTo>
                    <a:pt x="320311" y="1592403"/>
                  </a:lnTo>
                  <a:lnTo>
                    <a:pt x="320311" y="2251002"/>
                  </a:lnTo>
                  <a:lnTo>
                    <a:pt x="1000699" y="2251002"/>
                  </a:lnTo>
                  <a:lnTo>
                    <a:pt x="1000699" y="2272792"/>
                  </a:lnTo>
                  <a:close/>
                </a:path>
                <a:path w="1974215" h="5142865">
                  <a:moveTo>
                    <a:pt x="1000699" y="2251002"/>
                  </a:moveTo>
                  <a:lnTo>
                    <a:pt x="978910" y="2251002"/>
                  </a:lnTo>
                  <a:lnTo>
                    <a:pt x="978910" y="1592403"/>
                  </a:lnTo>
                  <a:lnTo>
                    <a:pt x="1000699" y="1592403"/>
                  </a:lnTo>
                  <a:lnTo>
                    <a:pt x="1000699" y="2251002"/>
                  </a:lnTo>
                  <a:close/>
                </a:path>
                <a:path w="1974215" h="5142865">
                  <a:moveTo>
                    <a:pt x="934785" y="2206878"/>
                  </a:moveTo>
                  <a:lnTo>
                    <a:pt x="364435" y="2206878"/>
                  </a:lnTo>
                  <a:lnTo>
                    <a:pt x="364435" y="1636528"/>
                  </a:lnTo>
                  <a:lnTo>
                    <a:pt x="934785" y="1636528"/>
                  </a:lnTo>
                  <a:lnTo>
                    <a:pt x="934785" y="1658318"/>
                  </a:lnTo>
                  <a:lnTo>
                    <a:pt x="386225" y="1658318"/>
                  </a:lnTo>
                  <a:lnTo>
                    <a:pt x="386225" y="2185088"/>
                  </a:lnTo>
                  <a:lnTo>
                    <a:pt x="934785" y="2185088"/>
                  </a:lnTo>
                  <a:lnTo>
                    <a:pt x="934785" y="2206878"/>
                  </a:lnTo>
                  <a:close/>
                </a:path>
                <a:path w="1974215" h="5142865">
                  <a:moveTo>
                    <a:pt x="934785" y="2185088"/>
                  </a:moveTo>
                  <a:lnTo>
                    <a:pt x="912995" y="2185088"/>
                  </a:lnTo>
                  <a:lnTo>
                    <a:pt x="912995" y="1658318"/>
                  </a:lnTo>
                  <a:lnTo>
                    <a:pt x="934785" y="1658318"/>
                  </a:lnTo>
                  <a:lnTo>
                    <a:pt x="934785" y="2185088"/>
                  </a:lnTo>
                  <a:close/>
                </a:path>
                <a:path w="1974215" h="5142865">
                  <a:moveTo>
                    <a:pt x="761556" y="2033648"/>
                  </a:moveTo>
                  <a:lnTo>
                    <a:pt x="537665" y="2033648"/>
                  </a:lnTo>
                  <a:lnTo>
                    <a:pt x="537665" y="1809757"/>
                  </a:lnTo>
                  <a:lnTo>
                    <a:pt x="761556" y="1809757"/>
                  </a:lnTo>
                  <a:lnTo>
                    <a:pt x="761556" y="2033648"/>
                  </a:lnTo>
                  <a:close/>
                </a:path>
                <a:path w="1974215" h="5142865">
                  <a:moveTo>
                    <a:pt x="0" y="2729617"/>
                  </a:moveTo>
                  <a:lnTo>
                    <a:pt x="0" y="2413010"/>
                  </a:lnTo>
                  <a:lnTo>
                    <a:pt x="158303" y="2571313"/>
                  </a:lnTo>
                  <a:lnTo>
                    <a:pt x="0" y="2729617"/>
                  </a:lnTo>
                  <a:close/>
                </a:path>
                <a:path w="1974215" h="5142865">
                  <a:moveTo>
                    <a:pt x="1973825" y="2272792"/>
                  </a:moveTo>
                  <a:lnTo>
                    <a:pt x="1584232" y="2272792"/>
                  </a:lnTo>
                  <a:lnTo>
                    <a:pt x="1584232" y="1570614"/>
                  </a:lnTo>
                  <a:lnTo>
                    <a:pt x="1973825" y="1570614"/>
                  </a:lnTo>
                  <a:lnTo>
                    <a:pt x="1973825" y="1592403"/>
                  </a:lnTo>
                  <a:lnTo>
                    <a:pt x="1606022" y="1592403"/>
                  </a:lnTo>
                  <a:lnTo>
                    <a:pt x="1606022" y="2251002"/>
                  </a:lnTo>
                  <a:lnTo>
                    <a:pt x="1973825" y="2251002"/>
                  </a:lnTo>
                  <a:lnTo>
                    <a:pt x="1973825" y="2272792"/>
                  </a:lnTo>
                  <a:close/>
                </a:path>
                <a:path w="1974215" h="5142865">
                  <a:moveTo>
                    <a:pt x="1973825" y="2206878"/>
                  </a:moveTo>
                  <a:lnTo>
                    <a:pt x="1650146" y="2206878"/>
                  </a:lnTo>
                  <a:lnTo>
                    <a:pt x="1650146" y="1636528"/>
                  </a:lnTo>
                  <a:lnTo>
                    <a:pt x="1973825" y="1636528"/>
                  </a:lnTo>
                  <a:lnTo>
                    <a:pt x="1973825" y="1658318"/>
                  </a:lnTo>
                  <a:lnTo>
                    <a:pt x="1671936" y="1658318"/>
                  </a:lnTo>
                  <a:lnTo>
                    <a:pt x="1671936" y="2185088"/>
                  </a:lnTo>
                  <a:lnTo>
                    <a:pt x="1973825" y="2185088"/>
                  </a:lnTo>
                  <a:lnTo>
                    <a:pt x="1973825" y="2206878"/>
                  </a:lnTo>
                  <a:close/>
                </a:path>
                <a:path w="1974215" h="5142865">
                  <a:moveTo>
                    <a:pt x="1973825" y="2033648"/>
                  </a:moveTo>
                  <a:lnTo>
                    <a:pt x="1823376" y="2033648"/>
                  </a:lnTo>
                  <a:lnTo>
                    <a:pt x="1823376" y="1809757"/>
                  </a:lnTo>
                  <a:lnTo>
                    <a:pt x="1973825" y="1809757"/>
                  </a:lnTo>
                  <a:lnTo>
                    <a:pt x="1973825" y="2033648"/>
                  </a:lnTo>
                  <a:close/>
                </a:path>
                <a:path w="1974215" h="5142865">
                  <a:moveTo>
                    <a:pt x="1285711" y="2729617"/>
                  </a:moveTo>
                  <a:lnTo>
                    <a:pt x="1127408" y="2571313"/>
                  </a:lnTo>
                  <a:lnTo>
                    <a:pt x="1285711" y="2413010"/>
                  </a:lnTo>
                  <a:lnTo>
                    <a:pt x="1444014" y="2571313"/>
                  </a:lnTo>
                  <a:lnTo>
                    <a:pt x="1285711" y="2729617"/>
                  </a:lnTo>
                  <a:close/>
                </a:path>
                <a:path w="1974215" h="5142865">
                  <a:moveTo>
                    <a:pt x="1000699" y="3558504"/>
                  </a:moveTo>
                  <a:lnTo>
                    <a:pt x="298521" y="3558504"/>
                  </a:lnTo>
                  <a:lnTo>
                    <a:pt x="298521" y="2856325"/>
                  </a:lnTo>
                  <a:lnTo>
                    <a:pt x="1000699" y="2856325"/>
                  </a:lnTo>
                  <a:lnTo>
                    <a:pt x="1000699" y="2878115"/>
                  </a:lnTo>
                  <a:lnTo>
                    <a:pt x="320311" y="2878115"/>
                  </a:lnTo>
                  <a:lnTo>
                    <a:pt x="320311" y="3536714"/>
                  </a:lnTo>
                  <a:lnTo>
                    <a:pt x="1000699" y="3536714"/>
                  </a:lnTo>
                  <a:lnTo>
                    <a:pt x="1000699" y="3558504"/>
                  </a:lnTo>
                  <a:close/>
                </a:path>
                <a:path w="1974215" h="5142865">
                  <a:moveTo>
                    <a:pt x="1000699" y="3536714"/>
                  </a:moveTo>
                  <a:lnTo>
                    <a:pt x="978910" y="3536714"/>
                  </a:lnTo>
                  <a:lnTo>
                    <a:pt x="978910" y="2878115"/>
                  </a:lnTo>
                  <a:lnTo>
                    <a:pt x="1000699" y="2878115"/>
                  </a:lnTo>
                  <a:lnTo>
                    <a:pt x="1000699" y="3536714"/>
                  </a:lnTo>
                  <a:close/>
                </a:path>
                <a:path w="1974215" h="5142865">
                  <a:moveTo>
                    <a:pt x="934785" y="3492480"/>
                  </a:moveTo>
                  <a:lnTo>
                    <a:pt x="364435" y="3492480"/>
                  </a:lnTo>
                  <a:lnTo>
                    <a:pt x="364435" y="2922130"/>
                  </a:lnTo>
                  <a:lnTo>
                    <a:pt x="934785" y="2922130"/>
                  </a:lnTo>
                  <a:lnTo>
                    <a:pt x="934785" y="2944029"/>
                  </a:lnTo>
                  <a:lnTo>
                    <a:pt x="386225" y="2944029"/>
                  </a:lnTo>
                  <a:lnTo>
                    <a:pt x="386225" y="3470800"/>
                  </a:lnTo>
                  <a:lnTo>
                    <a:pt x="934785" y="3470800"/>
                  </a:lnTo>
                  <a:lnTo>
                    <a:pt x="934785" y="3492480"/>
                  </a:lnTo>
                  <a:close/>
                </a:path>
                <a:path w="1974215" h="5142865">
                  <a:moveTo>
                    <a:pt x="934785" y="3470800"/>
                  </a:moveTo>
                  <a:lnTo>
                    <a:pt x="912995" y="3470800"/>
                  </a:lnTo>
                  <a:lnTo>
                    <a:pt x="912995" y="2944029"/>
                  </a:lnTo>
                  <a:lnTo>
                    <a:pt x="934785" y="2944029"/>
                  </a:lnTo>
                  <a:lnTo>
                    <a:pt x="934785" y="3470800"/>
                  </a:lnTo>
                  <a:close/>
                </a:path>
                <a:path w="1974215" h="5142865">
                  <a:moveTo>
                    <a:pt x="761556" y="3319360"/>
                  </a:moveTo>
                  <a:lnTo>
                    <a:pt x="537665" y="3319360"/>
                  </a:lnTo>
                  <a:lnTo>
                    <a:pt x="537665" y="3095469"/>
                  </a:lnTo>
                  <a:lnTo>
                    <a:pt x="761556" y="3095469"/>
                  </a:lnTo>
                  <a:lnTo>
                    <a:pt x="761556" y="3319360"/>
                  </a:lnTo>
                  <a:close/>
                </a:path>
                <a:path w="1974215" h="5142865">
                  <a:moveTo>
                    <a:pt x="0" y="4015328"/>
                  </a:moveTo>
                  <a:lnTo>
                    <a:pt x="0" y="3698721"/>
                  </a:lnTo>
                  <a:lnTo>
                    <a:pt x="158303" y="3857025"/>
                  </a:lnTo>
                  <a:lnTo>
                    <a:pt x="0" y="4015328"/>
                  </a:lnTo>
                  <a:close/>
                </a:path>
                <a:path w="1974215" h="5142865">
                  <a:moveTo>
                    <a:pt x="1973825" y="3558504"/>
                  </a:moveTo>
                  <a:lnTo>
                    <a:pt x="1584232" y="3558504"/>
                  </a:lnTo>
                  <a:lnTo>
                    <a:pt x="1584232" y="2856325"/>
                  </a:lnTo>
                  <a:lnTo>
                    <a:pt x="1973825" y="2856325"/>
                  </a:lnTo>
                  <a:lnTo>
                    <a:pt x="1973825" y="2878115"/>
                  </a:lnTo>
                  <a:lnTo>
                    <a:pt x="1606022" y="2878115"/>
                  </a:lnTo>
                  <a:lnTo>
                    <a:pt x="1606022" y="3536714"/>
                  </a:lnTo>
                  <a:lnTo>
                    <a:pt x="1973825" y="3536714"/>
                  </a:lnTo>
                  <a:lnTo>
                    <a:pt x="1973825" y="3558504"/>
                  </a:lnTo>
                  <a:close/>
                </a:path>
                <a:path w="1974215" h="5142865">
                  <a:moveTo>
                    <a:pt x="1973825" y="3492480"/>
                  </a:moveTo>
                  <a:lnTo>
                    <a:pt x="1650146" y="3492480"/>
                  </a:lnTo>
                  <a:lnTo>
                    <a:pt x="1650146" y="2922130"/>
                  </a:lnTo>
                  <a:lnTo>
                    <a:pt x="1973825" y="2922130"/>
                  </a:lnTo>
                  <a:lnTo>
                    <a:pt x="1973825" y="2944029"/>
                  </a:lnTo>
                  <a:lnTo>
                    <a:pt x="1671936" y="2944029"/>
                  </a:lnTo>
                  <a:lnTo>
                    <a:pt x="1671936" y="3470800"/>
                  </a:lnTo>
                  <a:lnTo>
                    <a:pt x="1973825" y="3470800"/>
                  </a:lnTo>
                  <a:lnTo>
                    <a:pt x="1973825" y="3492480"/>
                  </a:lnTo>
                  <a:close/>
                </a:path>
                <a:path w="1974215" h="5142865">
                  <a:moveTo>
                    <a:pt x="1973825" y="3319360"/>
                  </a:moveTo>
                  <a:lnTo>
                    <a:pt x="1823376" y="3319360"/>
                  </a:lnTo>
                  <a:lnTo>
                    <a:pt x="1823376" y="3095469"/>
                  </a:lnTo>
                  <a:lnTo>
                    <a:pt x="1973825" y="3095469"/>
                  </a:lnTo>
                  <a:lnTo>
                    <a:pt x="1973825" y="3319360"/>
                  </a:lnTo>
                  <a:close/>
                </a:path>
                <a:path w="1974215" h="5142865">
                  <a:moveTo>
                    <a:pt x="1285711" y="4015328"/>
                  </a:moveTo>
                  <a:lnTo>
                    <a:pt x="1127408" y="3857025"/>
                  </a:lnTo>
                  <a:lnTo>
                    <a:pt x="1285711" y="3698721"/>
                  </a:lnTo>
                  <a:lnTo>
                    <a:pt x="1444014" y="3857025"/>
                  </a:lnTo>
                  <a:lnTo>
                    <a:pt x="1285711" y="4015328"/>
                  </a:lnTo>
                  <a:close/>
                </a:path>
                <a:path w="1974215" h="5142865">
                  <a:moveTo>
                    <a:pt x="1000699" y="4844106"/>
                  </a:moveTo>
                  <a:lnTo>
                    <a:pt x="298521" y="4844106"/>
                  </a:lnTo>
                  <a:lnTo>
                    <a:pt x="298521" y="4141927"/>
                  </a:lnTo>
                  <a:lnTo>
                    <a:pt x="1000699" y="4141927"/>
                  </a:lnTo>
                  <a:lnTo>
                    <a:pt x="1000699" y="4163718"/>
                  </a:lnTo>
                  <a:lnTo>
                    <a:pt x="320311" y="4163718"/>
                  </a:lnTo>
                  <a:lnTo>
                    <a:pt x="320311" y="4822317"/>
                  </a:lnTo>
                  <a:lnTo>
                    <a:pt x="1000699" y="4822317"/>
                  </a:lnTo>
                  <a:lnTo>
                    <a:pt x="1000699" y="4844106"/>
                  </a:lnTo>
                  <a:close/>
                </a:path>
                <a:path w="1974215" h="5142865">
                  <a:moveTo>
                    <a:pt x="1000699" y="4822317"/>
                  </a:moveTo>
                  <a:lnTo>
                    <a:pt x="978910" y="4822317"/>
                  </a:lnTo>
                  <a:lnTo>
                    <a:pt x="978910" y="4163718"/>
                  </a:lnTo>
                  <a:lnTo>
                    <a:pt x="1000699" y="4163718"/>
                  </a:lnTo>
                  <a:lnTo>
                    <a:pt x="1000699" y="4822317"/>
                  </a:lnTo>
                  <a:close/>
                </a:path>
                <a:path w="1974215" h="5142865">
                  <a:moveTo>
                    <a:pt x="934785" y="4778192"/>
                  </a:moveTo>
                  <a:lnTo>
                    <a:pt x="364435" y="4778192"/>
                  </a:lnTo>
                  <a:lnTo>
                    <a:pt x="364435" y="4207842"/>
                  </a:lnTo>
                  <a:lnTo>
                    <a:pt x="934785" y="4207842"/>
                  </a:lnTo>
                  <a:lnTo>
                    <a:pt x="934785" y="4229632"/>
                  </a:lnTo>
                  <a:lnTo>
                    <a:pt x="386225" y="4229632"/>
                  </a:lnTo>
                  <a:lnTo>
                    <a:pt x="386225" y="4756402"/>
                  </a:lnTo>
                  <a:lnTo>
                    <a:pt x="934785" y="4756402"/>
                  </a:lnTo>
                  <a:lnTo>
                    <a:pt x="934785" y="4778192"/>
                  </a:lnTo>
                  <a:close/>
                </a:path>
                <a:path w="1974215" h="5142865">
                  <a:moveTo>
                    <a:pt x="934785" y="4756402"/>
                  </a:moveTo>
                  <a:lnTo>
                    <a:pt x="912995" y="4756402"/>
                  </a:lnTo>
                  <a:lnTo>
                    <a:pt x="912995" y="4229632"/>
                  </a:lnTo>
                  <a:lnTo>
                    <a:pt x="934785" y="4229632"/>
                  </a:lnTo>
                  <a:lnTo>
                    <a:pt x="934785" y="4756402"/>
                  </a:lnTo>
                  <a:close/>
                </a:path>
                <a:path w="1974215" h="5142865">
                  <a:moveTo>
                    <a:pt x="761556" y="4604962"/>
                  </a:moveTo>
                  <a:lnTo>
                    <a:pt x="537665" y="4604962"/>
                  </a:lnTo>
                  <a:lnTo>
                    <a:pt x="537665" y="4381071"/>
                  </a:lnTo>
                  <a:lnTo>
                    <a:pt x="761556" y="4381071"/>
                  </a:lnTo>
                  <a:lnTo>
                    <a:pt x="761556" y="4604962"/>
                  </a:lnTo>
                  <a:close/>
                </a:path>
                <a:path w="1974215" h="5142865">
                  <a:moveTo>
                    <a:pt x="158303" y="5142627"/>
                  </a:moveTo>
                  <a:lnTo>
                    <a:pt x="0" y="5142627"/>
                  </a:lnTo>
                  <a:lnTo>
                    <a:pt x="0" y="4984324"/>
                  </a:lnTo>
                  <a:lnTo>
                    <a:pt x="158303" y="5142627"/>
                  </a:lnTo>
                  <a:close/>
                </a:path>
                <a:path w="1974215" h="5142865">
                  <a:moveTo>
                    <a:pt x="1973825" y="4844106"/>
                  </a:moveTo>
                  <a:lnTo>
                    <a:pt x="1584232" y="4844106"/>
                  </a:lnTo>
                  <a:lnTo>
                    <a:pt x="1584232" y="4141927"/>
                  </a:lnTo>
                  <a:lnTo>
                    <a:pt x="1973825" y="4141927"/>
                  </a:lnTo>
                  <a:lnTo>
                    <a:pt x="1973825" y="4163718"/>
                  </a:lnTo>
                  <a:lnTo>
                    <a:pt x="1606022" y="4163718"/>
                  </a:lnTo>
                  <a:lnTo>
                    <a:pt x="1606022" y="4822317"/>
                  </a:lnTo>
                  <a:lnTo>
                    <a:pt x="1973825" y="4822317"/>
                  </a:lnTo>
                  <a:lnTo>
                    <a:pt x="1973825" y="4844106"/>
                  </a:lnTo>
                  <a:close/>
                </a:path>
                <a:path w="1974215" h="5142865">
                  <a:moveTo>
                    <a:pt x="1973825" y="4778192"/>
                  </a:moveTo>
                  <a:lnTo>
                    <a:pt x="1650146" y="4778192"/>
                  </a:lnTo>
                  <a:lnTo>
                    <a:pt x="1650146" y="4207842"/>
                  </a:lnTo>
                  <a:lnTo>
                    <a:pt x="1973825" y="4207842"/>
                  </a:lnTo>
                  <a:lnTo>
                    <a:pt x="1973825" y="4229632"/>
                  </a:lnTo>
                  <a:lnTo>
                    <a:pt x="1671936" y="4229632"/>
                  </a:lnTo>
                  <a:lnTo>
                    <a:pt x="1671936" y="4756402"/>
                  </a:lnTo>
                  <a:lnTo>
                    <a:pt x="1973825" y="4756402"/>
                  </a:lnTo>
                  <a:lnTo>
                    <a:pt x="1973825" y="4778192"/>
                  </a:lnTo>
                  <a:close/>
                </a:path>
                <a:path w="1974215" h="5142865">
                  <a:moveTo>
                    <a:pt x="1973825" y="4604962"/>
                  </a:moveTo>
                  <a:lnTo>
                    <a:pt x="1823376" y="4604962"/>
                  </a:lnTo>
                  <a:lnTo>
                    <a:pt x="1823376" y="4381071"/>
                  </a:lnTo>
                  <a:lnTo>
                    <a:pt x="1973825" y="4381071"/>
                  </a:lnTo>
                  <a:lnTo>
                    <a:pt x="1973825" y="4604962"/>
                  </a:lnTo>
                  <a:close/>
                </a:path>
                <a:path w="1974215" h="5142865">
                  <a:moveTo>
                    <a:pt x="1444014" y="5142627"/>
                  </a:moveTo>
                  <a:lnTo>
                    <a:pt x="1127408" y="5142627"/>
                  </a:lnTo>
                  <a:lnTo>
                    <a:pt x="1285711" y="4984324"/>
                  </a:lnTo>
                  <a:lnTo>
                    <a:pt x="1444014" y="5142627"/>
                  </a:lnTo>
                  <a:close/>
                </a:path>
              </a:pathLst>
            </a:custGeom>
            <a:solidFill>
              <a:srgbClr val="B94A2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6314173" y="544"/>
              <a:ext cx="1974214" cy="5130800"/>
            </a:xfrm>
            <a:custGeom>
              <a:avLst/>
              <a:gdLst/>
              <a:ahLst/>
              <a:cxnLst/>
              <a:rect l="l" t="t" r="r" b="b"/>
              <a:pathLst>
                <a:path w="1974215" h="5130800">
                  <a:moveTo>
                    <a:pt x="491317" y="177800"/>
                  </a:moveTo>
                  <a:lnTo>
                    <a:pt x="422614" y="177800"/>
                  </a:lnTo>
                  <a:lnTo>
                    <a:pt x="611968" y="0"/>
                  </a:lnTo>
                  <a:lnTo>
                    <a:pt x="673633" y="0"/>
                  </a:lnTo>
                  <a:lnTo>
                    <a:pt x="700684" y="25400"/>
                  </a:lnTo>
                  <a:lnTo>
                    <a:pt x="642800" y="25400"/>
                  </a:lnTo>
                  <a:lnTo>
                    <a:pt x="491317" y="177800"/>
                  </a:lnTo>
                  <a:close/>
                </a:path>
                <a:path w="1974215" h="5130800">
                  <a:moveTo>
                    <a:pt x="1776941" y="177800"/>
                  </a:moveTo>
                  <a:lnTo>
                    <a:pt x="1708216" y="177800"/>
                  </a:lnTo>
                  <a:lnTo>
                    <a:pt x="1897679" y="0"/>
                  </a:lnTo>
                  <a:lnTo>
                    <a:pt x="1959345" y="0"/>
                  </a:lnTo>
                  <a:lnTo>
                    <a:pt x="1973825" y="12700"/>
                  </a:lnTo>
                  <a:lnTo>
                    <a:pt x="1973825" y="25400"/>
                  </a:lnTo>
                  <a:lnTo>
                    <a:pt x="1928512" y="25400"/>
                  </a:lnTo>
                  <a:lnTo>
                    <a:pt x="1776941" y="177800"/>
                  </a:lnTo>
                  <a:close/>
                </a:path>
                <a:path w="1974215" h="5130800">
                  <a:moveTo>
                    <a:pt x="668855" y="406400"/>
                  </a:moveTo>
                  <a:lnTo>
                    <a:pt x="642800" y="406400"/>
                  </a:lnTo>
                  <a:lnTo>
                    <a:pt x="832263" y="215900"/>
                  </a:lnTo>
                  <a:lnTo>
                    <a:pt x="642800" y="25400"/>
                  </a:lnTo>
                  <a:lnTo>
                    <a:pt x="700684" y="25400"/>
                  </a:lnTo>
                  <a:lnTo>
                    <a:pt x="862987" y="177800"/>
                  </a:lnTo>
                  <a:lnTo>
                    <a:pt x="903345" y="177800"/>
                  </a:lnTo>
                  <a:lnTo>
                    <a:pt x="668855" y="406400"/>
                  </a:lnTo>
                  <a:close/>
                </a:path>
                <a:path w="1974215" h="5130800">
                  <a:moveTo>
                    <a:pt x="1973825" y="63500"/>
                  </a:moveTo>
                  <a:lnTo>
                    <a:pt x="1928512" y="25400"/>
                  </a:lnTo>
                  <a:lnTo>
                    <a:pt x="1973825" y="25400"/>
                  </a:lnTo>
                  <a:lnTo>
                    <a:pt x="1973825" y="63500"/>
                  </a:lnTo>
                  <a:close/>
                </a:path>
                <a:path w="1974215" h="5130800">
                  <a:moveTo>
                    <a:pt x="369338" y="1143000"/>
                  </a:moveTo>
                  <a:lnTo>
                    <a:pt x="136186" y="914400"/>
                  </a:lnTo>
                  <a:lnTo>
                    <a:pt x="189462" y="850900"/>
                  </a:lnTo>
                  <a:lnTo>
                    <a:pt x="0" y="673100"/>
                  </a:lnTo>
                  <a:lnTo>
                    <a:pt x="0" y="609600"/>
                  </a:lnTo>
                  <a:lnTo>
                    <a:pt x="189462" y="419100"/>
                  </a:lnTo>
                  <a:lnTo>
                    <a:pt x="136186" y="368300"/>
                  </a:lnTo>
                  <a:lnTo>
                    <a:pt x="369338" y="127000"/>
                  </a:lnTo>
                  <a:lnTo>
                    <a:pt x="409295" y="165100"/>
                  </a:lnTo>
                  <a:lnTo>
                    <a:pt x="369338" y="165100"/>
                  </a:lnTo>
                  <a:lnTo>
                    <a:pt x="166910" y="368300"/>
                  </a:lnTo>
                  <a:lnTo>
                    <a:pt x="245073" y="444500"/>
                  </a:lnTo>
                  <a:lnTo>
                    <a:pt x="220295" y="444500"/>
                  </a:lnTo>
                  <a:lnTo>
                    <a:pt x="30832" y="635000"/>
                  </a:lnTo>
                  <a:lnTo>
                    <a:pt x="220295" y="825500"/>
                  </a:lnTo>
                  <a:lnTo>
                    <a:pt x="253955" y="825500"/>
                  </a:lnTo>
                  <a:lnTo>
                    <a:pt x="166910" y="914400"/>
                  </a:lnTo>
                  <a:lnTo>
                    <a:pt x="369338" y="1117600"/>
                  </a:lnTo>
                  <a:lnTo>
                    <a:pt x="395976" y="1117600"/>
                  </a:lnTo>
                  <a:lnTo>
                    <a:pt x="369338" y="1143000"/>
                  </a:lnTo>
                  <a:close/>
                </a:path>
                <a:path w="1974215" h="5130800">
                  <a:moveTo>
                    <a:pt x="903345" y="177800"/>
                  </a:moveTo>
                  <a:lnTo>
                    <a:pt x="862987" y="177800"/>
                  </a:lnTo>
                  <a:lnTo>
                    <a:pt x="916263" y="127000"/>
                  </a:lnTo>
                  <a:lnTo>
                    <a:pt x="953077" y="165100"/>
                  </a:lnTo>
                  <a:lnTo>
                    <a:pt x="916372" y="165100"/>
                  </a:lnTo>
                  <a:lnTo>
                    <a:pt x="903345" y="177800"/>
                  </a:lnTo>
                  <a:close/>
                </a:path>
                <a:path w="1974215" h="5130800">
                  <a:moveTo>
                    <a:pt x="1341696" y="609600"/>
                  </a:moveTo>
                  <a:lnTo>
                    <a:pt x="1285602" y="609600"/>
                  </a:lnTo>
                  <a:lnTo>
                    <a:pt x="1475065" y="419100"/>
                  </a:lnTo>
                  <a:lnTo>
                    <a:pt x="1421788" y="368300"/>
                  </a:lnTo>
                  <a:lnTo>
                    <a:pt x="1654940" y="127000"/>
                  </a:lnTo>
                  <a:lnTo>
                    <a:pt x="1694897" y="165100"/>
                  </a:lnTo>
                  <a:lnTo>
                    <a:pt x="1654940" y="165100"/>
                  </a:lnTo>
                  <a:lnTo>
                    <a:pt x="1452621" y="368300"/>
                  </a:lnTo>
                  <a:lnTo>
                    <a:pt x="1530784" y="444500"/>
                  </a:lnTo>
                  <a:lnTo>
                    <a:pt x="1505897" y="444500"/>
                  </a:lnTo>
                  <a:lnTo>
                    <a:pt x="1341696" y="609600"/>
                  </a:lnTo>
                  <a:close/>
                </a:path>
                <a:path w="1974215" h="5130800">
                  <a:moveTo>
                    <a:pt x="642800" y="431800"/>
                  </a:moveTo>
                  <a:lnTo>
                    <a:pt x="369338" y="165100"/>
                  </a:lnTo>
                  <a:lnTo>
                    <a:pt x="409295" y="165100"/>
                  </a:lnTo>
                  <a:lnTo>
                    <a:pt x="422614" y="177800"/>
                  </a:lnTo>
                  <a:lnTo>
                    <a:pt x="491317" y="177800"/>
                  </a:lnTo>
                  <a:lnTo>
                    <a:pt x="453446" y="215900"/>
                  </a:lnTo>
                  <a:lnTo>
                    <a:pt x="642800" y="406400"/>
                  </a:lnTo>
                  <a:lnTo>
                    <a:pt x="668855" y="406400"/>
                  </a:lnTo>
                  <a:lnTo>
                    <a:pt x="642800" y="431800"/>
                  </a:lnTo>
                  <a:close/>
                </a:path>
                <a:path w="1974215" h="5130800">
                  <a:moveTo>
                    <a:pt x="942278" y="1117600"/>
                  </a:moveTo>
                  <a:lnTo>
                    <a:pt x="916481" y="1117600"/>
                  </a:lnTo>
                  <a:lnTo>
                    <a:pt x="1118800" y="914400"/>
                  </a:lnTo>
                  <a:lnTo>
                    <a:pt x="845228" y="635000"/>
                  </a:lnTo>
                  <a:lnTo>
                    <a:pt x="1118691" y="368300"/>
                  </a:lnTo>
                  <a:lnTo>
                    <a:pt x="916372" y="165100"/>
                  </a:lnTo>
                  <a:lnTo>
                    <a:pt x="953077" y="165100"/>
                  </a:lnTo>
                  <a:lnTo>
                    <a:pt x="1149415" y="368300"/>
                  </a:lnTo>
                  <a:lnTo>
                    <a:pt x="1096139" y="419100"/>
                  </a:lnTo>
                  <a:lnTo>
                    <a:pt x="1121400" y="444500"/>
                  </a:lnTo>
                  <a:lnTo>
                    <a:pt x="1065415" y="444500"/>
                  </a:lnTo>
                  <a:lnTo>
                    <a:pt x="875952" y="635000"/>
                  </a:lnTo>
                  <a:lnTo>
                    <a:pt x="1065415" y="825500"/>
                  </a:lnTo>
                  <a:lnTo>
                    <a:pt x="1123314" y="825500"/>
                  </a:lnTo>
                  <a:lnTo>
                    <a:pt x="1096248" y="850900"/>
                  </a:lnTo>
                  <a:lnTo>
                    <a:pt x="1149524" y="914400"/>
                  </a:lnTo>
                  <a:lnTo>
                    <a:pt x="942278" y="1117600"/>
                  </a:lnTo>
                  <a:close/>
                </a:path>
                <a:path w="1974215" h="5130800">
                  <a:moveTo>
                    <a:pt x="1928512" y="431800"/>
                  </a:moveTo>
                  <a:lnTo>
                    <a:pt x="1654940" y="165100"/>
                  </a:lnTo>
                  <a:lnTo>
                    <a:pt x="1694897" y="165100"/>
                  </a:lnTo>
                  <a:lnTo>
                    <a:pt x="1708216" y="177800"/>
                  </a:lnTo>
                  <a:lnTo>
                    <a:pt x="1776941" y="177800"/>
                  </a:lnTo>
                  <a:lnTo>
                    <a:pt x="1739049" y="215900"/>
                  </a:lnTo>
                  <a:lnTo>
                    <a:pt x="1928512" y="406400"/>
                  </a:lnTo>
                  <a:lnTo>
                    <a:pt x="1958721" y="406400"/>
                  </a:lnTo>
                  <a:lnTo>
                    <a:pt x="1928512" y="431800"/>
                  </a:lnTo>
                  <a:close/>
                </a:path>
                <a:path w="1974215" h="5130800">
                  <a:moveTo>
                    <a:pt x="1958721" y="406400"/>
                  </a:moveTo>
                  <a:lnTo>
                    <a:pt x="1928512" y="406400"/>
                  </a:lnTo>
                  <a:lnTo>
                    <a:pt x="1973825" y="355600"/>
                  </a:lnTo>
                  <a:lnTo>
                    <a:pt x="1973825" y="393700"/>
                  </a:lnTo>
                  <a:lnTo>
                    <a:pt x="1958721" y="406400"/>
                  </a:lnTo>
                  <a:close/>
                </a:path>
                <a:path w="1974215" h="5130800">
                  <a:moveTo>
                    <a:pt x="253955" y="825500"/>
                  </a:moveTo>
                  <a:lnTo>
                    <a:pt x="220295" y="825500"/>
                  </a:lnTo>
                  <a:lnTo>
                    <a:pt x="409649" y="635000"/>
                  </a:lnTo>
                  <a:lnTo>
                    <a:pt x="220295" y="444500"/>
                  </a:lnTo>
                  <a:lnTo>
                    <a:pt x="245073" y="444500"/>
                  </a:lnTo>
                  <a:lnTo>
                    <a:pt x="440481" y="635000"/>
                  </a:lnTo>
                  <a:lnTo>
                    <a:pt x="253955" y="825500"/>
                  </a:lnTo>
                  <a:close/>
                </a:path>
                <a:path w="1974215" h="5130800">
                  <a:moveTo>
                    <a:pt x="1123314" y="825500"/>
                  </a:moveTo>
                  <a:lnTo>
                    <a:pt x="1065415" y="825500"/>
                  </a:lnTo>
                  <a:lnTo>
                    <a:pt x="1254878" y="635000"/>
                  </a:lnTo>
                  <a:lnTo>
                    <a:pt x="1065415" y="444500"/>
                  </a:lnTo>
                  <a:lnTo>
                    <a:pt x="1121400" y="444500"/>
                  </a:lnTo>
                  <a:lnTo>
                    <a:pt x="1285602" y="609600"/>
                  </a:lnTo>
                  <a:lnTo>
                    <a:pt x="1341696" y="609600"/>
                  </a:lnTo>
                  <a:lnTo>
                    <a:pt x="1316434" y="635000"/>
                  </a:lnTo>
                  <a:lnTo>
                    <a:pt x="1354327" y="673100"/>
                  </a:lnTo>
                  <a:lnTo>
                    <a:pt x="1285711" y="673100"/>
                  </a:lnTo>
                  <a:lnTo>
                    <a:pt x="1123314" y="825500"/>
                  </a:lnTo>
                  <a:close/>
                </a:path>
                <a:path w="1974215" h="5130800">
                  <a:moveTo>
                    <a:pt x="1539667" y="825500"/>
                  </a:moveTo>
                  <a:lnTo>
                    <a:pt x="1505897" y="825500"/>
                  </a:lnTo>
                  <a:lnTo>
                    <a:pt x="1695360" y="635000"/>
                  </a:lnTo>
                  <a:lnTo>
                    <a:pt x="1505897" y="444500"/>
                  </a:lnTo>
                  <a:lnTo>
                    <a:pt x="1530784" y="444500"/>
                  </a:lnTo>
                  <a:lnTo>
                    <a:pt x="1726193" y="635000"/>
                  </a:lnTo>
                  <a:lnTo>
                    <a:pt x="1539667" y="825500"/>
                  </a:lnTo>
                  <a:close/>
                </a:path>
                <a:path w="1974215" h="5130800">
                  <a:moveTo>
                    <a:pt x="1655049" y="1143000"/>
                  </a:moveTo>
                  <a:lnTo>
                    <a:pt x="1421897" y="914400"/>
                  </a:lnTo>
                  <a:lnTo>
                    <a:pt x="1475174" y="850900"/>
                  </a:lnTo>
                  <a:lnTo>
                    <a:pt x="1285711" y="673100"/>
                  </a:lnTo>
                  <a:lnTo>
                    <a:pt x="1354327" y="673100"/>
                  </a:lnTo>
                  <a:lnTo>
                    <a:pt x="1505897" y="825500"/>
                  </a:lnTo>
                  <a:lnTo>
                    <a:pt x="1539667" y="825500"/>
                  </a:lnTo>
                  <a:lnTo>
                    <a:pt x="1452621" y="914400"/>
                  </a:lnTo>
                  <a:lnTo>
                    <a:pt x="1654940" y="1117600"/>
                  </a:lnTo>
                  <a:lnTo>
                    <a:pt x="1681687" y="1117600"/>
                  </a:lnTo>
                  <a:lnTo>
                    <a:pt x="1655049" y="1143000"/>
                  </a:lnTo>
                  <a:close/>
                </a:path>
                <a:path w="1974215" h="5130800">
                  <a:moveTo>
                    <a:pt x="395976" y="1117600"/>
                  </a:moveTo>
                  <a:lnTo>
                    <a:pt x="369338" y="1117600"/>
                  </a:lnTo>
                  <a:lnTo>
                    <a:pt x="642800" y="838200"/>
                  </a:lnTo>
                  <a:lnTo>
                    <a:pt x="667681" y="863600"/>
                  </a:lnTo>
                  <a:lnTo>
                    <a:pt x="642800" y="863600"/>
                  </a:lnTo>
                  <a:lnTo>
                    <a:pt x="453446" y="1054100"/>
                  </a:lnTo>
                  <a:lnTo>
                    <a:pt x="491317" y="1092200"/>
                  </a:lnTo>
                  <a:lnTo>
                    <a:pt x="422614" y="1092200"/>
                  </a:lnTo>
                  <a:lnTo>
                    <a:pt x="395976" y="1117600"/>
                  </a:lnTo>
                  <a:close/>
                </a:path>
                <a:path w="1974215" h="5130800">
                  <a:moveTo>
                    <a:pt x="1681687" y="1117600"/>
                  </a:moveTo>
                  <a:lnTo>
                    <a:pt x="1654940" y="1117600"/>
                  </a:lnTo>
                  <a:lnTo>
                    <a:pt x="1928512" y="838200"/>
                  </a:lnTo>
                  <a:lnTo>
                    <a:pt x="1951168" y="863600"/>
                  </a:lnTo>
                  <a:lnTo>
                    <a:pt x="1928512" y="863600"/>
                  </a:lnTo>
                  <a:lnTo>
                    <a:pt x="1739049" y="1054100"/>
                  </a:lnTo>
                  <a:lnTo>
                    <a:pt x="1776941" y="1092200"/>
                  </a:lnTo>
                  <a:lnTo>
                    <a:pt x="1708325" y="1092200"/>
                  </a:lnTo>
                  <a:lnTo>
                    <a:pt x="1681687" y="1117600"/>
                  </a:lnTo>
                  <a:close/>
                </a:path>
                <a:path w="1974215" h="5130800">
                  <a:moveTo>
                    <a:pt x="711526" y="1244600"/>
                  </a:moveTo>
                  <a:lnTo>
                    <a:pt x="642800" y="1244600"/>
                  </a:lnTo>
                  <a:lnTo>
                    <a:pt x="832263" y="1054100"/>
                  </a:lnTo>
                  <a:lnTo>
                    <a:pt x="642800" y="863600"/>
                  </a:lnTo>
                  <a:lnTo>
                    <a:pt x="667681" y="863600"/>
                  </a:lnTo>
                  <a:lnTo>
                    <a:pt x="891601" y="1092200"/>
                  </a:lnTo>
                  <a:lnTo>
                    <a:pt x="863096" y="1092200"/>
                  </a:lnTo>
                  <a:lnTo>
                    <a:pt x="711526" y="1244600"/>
                  </a:lnTo>
                  <a:close/>
                </a:path>
                <a:path w="1974215" h="5130800">
                  <a:moveTo>
                    <a:pt x="1973825" y="914400"/>
                  </a:moveTo>
                  <a:lnTo>
                    <a:pt x="1928512" y="863600"/>
                  </a:lnTo>
                  <a:lnTo>
                    <a:pt x="1951168" y="863600"/>
                  </a:lnTo>
                  <a:lnTo>
                    <a:pt x="1973825" y="889000"/>
                  </a:lnTo>
                  <a:lnTo>
                    <a:pt x="1973825" y="914400"/>
                  </a:lnTo>
                  <a:close/>
                </a:path>
                <a:path w="1974215" h="5130800">
                  <a:moveTo>
                    <a:pt x="478599" y="1473200"/>
                  </a:moveTo>
                  <a:lnTo>
                    <a:pt x="422614" y="1473200"/>
                  </a:lnTo>
                  <a:lnTo>
                    <a:pt x="612077" y="1282700"/>
                  </a:lnTo>
                  <a:lnTo>
                    <a:pt x="422614" y="1092200"/>
                  </a:lnTo>
                  <a:lnTo>
                    <a:pt x="491317" y="1092200"/>
                  </a:lnTo>
                  <a:lnTo>
                    <a:pt x="642800" y="1244600"/>
                  </a:lnTo>
                  <a:lnTo>
                    <a:pt x="711526" y="1244600"/>
                  </a:lnTo>
                  <a:lnTo>
                    <a:pt x="673633" y="1282700"/>
                  </a:lnTo>
                  <a:lnTo>
                    <a:pt x="698895" y="1308100"/>
                  </a:lnTo>
                  <a:lnTo>
                    <a:pt x="642800" y="1308100"/>
                  </a:lnTo>
                  <a:lnTo>
                    <a:pt x="478599" y="1473200"/>
                  </a:lnTo>
                  <a:close/>
                </a:path>
                <a:path w="1974215" h="5130800">
                  <a:moveTo>
                    <a:pt x="916372" y="1143000"/>
                  </a:moveTo>
                  <a:lnTo>
                    <a:pt x="863096" y="1092200"/>
                  </a:lnTo>
                  <a:lnTo>
                    <a:pt x="891601" y="1092200"/>
                  </a:lnTo>
                  <a:lnTo>
                    <a:pt x="916481" y="1117600"/>
                  </a:lnTo>
                  <a:lnTo>
                    <a:pt x="942278" y="1117600"/>
                  </a:lnTo>
                  <a:lnTo>
                    <a:pt x="916372" y="1143000"/>
                  </a:lnTo>
                  <a:close/>
                </a:path>
                <a:path w="1974215" h="5130800">
                  <a:moveTo>
                    <a:pt x="1764311" y="1473200"/>
                  </a:moveTo>
                  <a:lnTo>
                    <a:pt x="1708325" y="1473200"/>
                  </a:lnTo>
                  <a:lnTo>
                    <a:pt x="1897788" y="1282700"/>
                  </a:lnTo>
                  <a:lnTo>
                    <a:pt x="1708325" y="1092200"/>
                  </a:lnTo>
                  <a:lnTo>
                    <a:pt x="1776941" y="1092200"/>
                  </a:lnTo>
                  <a:lnTo>
                    <a:pt x="1928512" y="1244600"/>
                  </a:lnTo>
                  <a:lnTo>
                    <a:pt x="1973825" y="1244600"/>
                  </a:lnTo>
                  <a:lnTo>
                    <a:pt x="1973825" y="1270000"/>
                  </a:lnTo>
                  <a:lnTo>
                    <a:pt x="1959236" y="1282700"/>
                  </a:lnTo>
                  <a:lnTo>
                    <a:pt x="1973825" y="1295400"/>
                  </a:lnTo>
                  <a:lnTo>
                    <a:pt x="1973825" y="1308100"/>
                  </a:lnTo>
                  <a:lnTo>
                    <a:pt x="1928512" y="1308100"/>
                  </a:lnTo>
                  <a:lnTo>
                    <a:pt x="1764311" y="1473200"/>
                  </a:lnTo>
                  <a:close/>
                </a:path>
                <a:path w="1974215" h="5130800">
                  <a:moveTo>
                    <a:pt x="1973825" y="1244600"/>
                  </a:moveTo>
                  <a:lnTo>
                    <a:pt x="1928512" y="1244600"/>
                  </a:lnTo>
                  <a:lnTo>
                    <a:pt x="1973825" y="1206500"/>
                  </a:lnTo>
                  <a:lnTo>
                    <a:pt x="1973825" y="1244600"/>
                  </a:lnTo>
                  <a:close/>
                </a:path>
                <a:path w="1974215" h="5130800">
                  <a:moveTo>
                    <a:pt x="668855" y="1689100"/>
                  </a:moveTo>
                  <a:lnTo>
                    <a:pt x="642800" y="1689100"/>
                  </a:lnTo>
                  <a:lnTo>
                    <a:pt x="832263" y="1498600"/>
                  </a:lnTo>
                  <a:lnTo>
                    <a:pt x="642800" y="1308100"/>
                  </a:lnTo>
                  <a:lnTo>
                    <a:pt x="698895" y="1308100"/>
                  </a:lnTo>
                  <a:lnTo>
                    <a:pt x="863096" y="1473200"/>
                  </a:lnTo>
                  <a:lnTo>
                    <a:pt x="890318" y="1473200"/>
                  </a:lnTo>
                  <a:lnTo>
                    <a:pt x="668855" y="1689100"/>
                  </a:lnTo>
                  <a:close/>
                </a:path>
                <a:path w="1974215" h="5130800">
                  <a:moveTo>
                    <a:pt x="1973825" y="1358900"/>
                  </a:moveTo>
                  <a:lnTo>
                    <a:pt x="1928512" y="1308100"/>
                  </a:lnTo>
                  <a:lnTo>
                    <a:pt x="1973825" y="1308100"/>
                  </a:lnTo>
                  <a:lnTo>
                    <a:pt x="1973825" y="1358900"/>
                  </a:lnTo>
                  <a:close/>
                </a:path>
                <a:path w="1974215" h="5130800">
                  <a:moveTo>
                    <a:pt x="369338" y="2425700"/>
                  </a:moveTo>
                  <a:lnTo>
                    <a:pt x="136186" y="2197100"/>
                  </a:lnTo>
                  <a:lnTo>
                    <a:pt x="189462" y="2146300"/>
                  </a:lnTo>
                  <a:lnTo>
                    <a:pt x="0" y="1955800"/>
                  </a:lnTo>
                  <a:lnTo>
                    <a:pt x="0" y="1892300"/>
                  </a:lnTo>
                  <a:lnTo>
                    <a:pt x="189462" y="1701800"/>
                  </a:lnTo>
                  <a:lnTo>
                    <a:pt x="136186" y="1651000"/>
                  </a:lnTo>
                  <a:lnTo>
                    <a:pt x="369338" y="1409700"/>
                  </a:lnTo>
                  <a:lnTo>
                    <a:pt x="401303" y="1447800"/>
                  </a:lnTo>
                  <a:lnTo>
                    <a:pt x="369229" y="1447800"/>
                  </a:lnTo>
                  <a:lnTo>
                    <a:pt x="166910" y="1651000"/>
                  </a:lnTo>
                  <a:lnTo>
                    <a:pt x="245073" y="1727200"/>
                  </a:lnTo>
                  <a:lnTo>
                    <a:pt x="220295" y="1727200"/>
                  </a:lnTo>
                  <a:lnTo>
                    <a:pt x="30832" y="1917700"/>
                  </a:lnTo>
                  <a:lnTo>
                    <a:pt x="220295" y="2108200"/>
                  </a:lnTo>
                  <a:lnTo>
                    <a:pt x="253955" y="2108200"/>
                  </a:lnTo>
                  <a:lnTo>
                    <a:pt x="166910" y="2197100"/>
                  </a:lnTo>
                  <a:lnTo>
                    <a:pt x="369338" y="2400300"/>
                  </a:lnTo>
                  <a:lnTo>
                    <a:pt x="395976" y="2400300"/>
                  </a:lnTo>
                  <a:lnTo>
                    <a:pt x="369338" y="2425700"/>
                  </a:lnTo>
                  <a:close/>
                </a:path>
                <a:path w="1974215" h="5130800">
                  <a:moveTo>
                    <a:pt x="890318" y="1473200"/>
                  </a:moveTo>
                  <a:lnTo>
                    <a:pt x="863096" y="1473200"/>
                  </a:lnTo>
                  <a:lnTo>
                    <a:pt x="916372" y="1409700"/>
                  </a:lnTo>
                  <a:lnTo>
                    <a:pt x="953186" y="1447800"/>
                  </a:lnTo>
                  <a:lnTo>
                    <a:pt x="916372" y="1447800"/>
                  </a:lnTo>
                  <a:lnTo>
                    <a:pt x="890318" y="1473200"/>
                  </a:lnTo>
                  <a:close/>
                </a:path>
                <a:path w="1974215" h="5130800">
                  <a:moveTo>
                    <a:pt x="1341696" y="1892300"/>
                  </a:moveTo>
                  <a:lnTo>
                    <a:pt x="1285711" y="1892300"/>
                  </a:lnTo>
                  <a:lnTo>
                    <a:pt x="1475174" y="1701800"/>
                  </a:lnTo>
                  <a:lnTo>
                    <a:pt x="1421897" y="1651000"/>
                  </a:lnTo>
                  <a:lnTo>
                    <a:pt x="1655049" y="1409700"/>
                  </a:lnTo>
                  <a:lnTo>
                    <a:pt x="1687015" y="1447800"/>
                  </a:lnTo>
                  <a:lnTo>
                    <a:pt x="1654940" y="1447800"/>
                  </a:lnTo>
                  <a:lnTo>
                    <a:pt x="1452621" y="1651000"/>
                  </a:lnTo>
                  <a:lnTo>
                    <a:pt x="1530784" y="1727200"/>
                  </a:lnTo>
                  <a:lnTo>
                    <a:pt x="1505897" y="1727200"/>
                  </a:lnTo>
                  <a:lnTo>
                    <a:pt x="1341696" y="1892300"/>
                  </a:lnTo>
                  <a:close/>
                </a:path>
                <a:path w="1974215" h="5130800">
                  <a:moveTo>
                    <a:pt x="642800" y="1714500"/>
                  </a:moveTo>
                  <a:lnTo>
                    <a:pt x="369229" y="1447800"/>
                  </a:lnTo>
                  <a:lnTo>
                    <a:pt x="401303" y="1447800"/>
                  </a:lnTo>
                  <a:lnTo>
                    <a:pt x="422614" y="1473200"/>
                  </a:lnTo>
                  <a:lnTo>
                    <a:pt x="478599" y="1473200"/>
                  </a:lnTo>
                  <a:lnTo>
                    <a:pt x="453338" y="1498600"/>
                  </a:lnTo>
                  <a:lnTo>
                    <a:pt x="642800" y="1689100"/>
                  </a:lnTo>
                  <a:lnTo>
                    <a:pt x="668855" y="1689100"/>
                  </a:lnTo>
                  <a:lnTo>
                    <a:pt x="642800" y="1714500"/>
                  </a:lnTo>
                  <a:close/>
                </a:path>
                <a:path w="1974215" h="5130800">
                  <a:moveTo>
                    <a:pt x="942278" y="2400300"/>
                  </a:moveTo>
                  <a:lnTo>
                    <a:pt x="916372" y="2400300"/>
                  </a:lnTo>
                  <a:lnTo>
                    <a:pt x="1118691" y="2197100"/>
                  </a:lnTo>
                  <a:lnTo>
                    <a:pt x="845119" y="1917700"/>
                  </a:lnTo>
                  <a:lnTo>
                    <a:pt x="1118691" y="1651000"/>
                  </a:lnTo>
                  <a:lnTo>
                    <a:pt x="916372" y="1447800"/>
                  </a:lnTo>
                  <a:lnTo>
                    <a:pt x="953186" y="1447800"/>
                  </a:lnTo>
                  <a:lnTo>
                    <a:pt x="1149524" y="1651000"/>
                  </a:lnTo>
                  <a:lnTo>
                    <a:pt x="1096248" y="1701800"/>
                  </a:lnTo>
                  <a:lnTo>
                    <a:pt x="1121509" y="1727200"/>
                  </a:lnTo>
                  <a:lnTo>
                    <a:pt x="1065415" y="1727200"/>
                  </a:lnTo>
                  <a:lnTo>
                    <a:pt x="875952" y="1917700"/>
                  </a:lnTo>
                  <a:lnTo>
                    <a:pt x="1065415" y="2108200"/>
                  </a:lnTo>
                  <a:lnTo>
                    <a:pt x="1134140" y="2108200"/>
                  </a:lnTo>
                  <a:lnTo>
                    <a:pt x="1096248" y="2146300"/>
                  </a:lnTo>
                  <a:lnTo>
                    <a:pt x="1149524" y="2197100"/>
                  </a:lnTo>
                  <a:lnTo>
                    <a:pt x="942278" y="2400300"/>
                  </a:lnTo>
                  <a:close/>
                </a:path>
                <a:path w="1974215" h="5130800">
                  <a:moveTo>
                    <a:pt x="1928512" y="1714500"/>
                  </a:moveTo>
                  <a:lnTo>
                    <a:pt x="1654940" y="1447800"/>
                  </a:lnTo>
                  <a:lnTo>
                    <a:pt x="1687015" y="1447800"/>
                  </a:lnTo>
                  <a:lnTo>
                    <a:pt x="1708325" y="1473200"/>
                  </a:lnTo>
                  <a:lnTo>
                    <a:pt x="1764311" y="1473200"/>
                  </a:lnTo>
                  <a:lnTo>
                    <a:pt x="1739049" y="1498600"/>
                  </a:lnTo>
                  <a:lnTo>
                    <a:pt x="1928512" y="1689100"/>
                  </a:lnTo>
                  <a:lnTo>
                    <a:pt x="1958721" y="1689100"/>
                  </a:lnTo>
                  <a:lnTo>
                    <a:pt x="1928512" y="1714500"/>
                  </a:lnTo>
                  <a:close/>
                </a:path>
                <a:path w="1974215" h="5130800">
                  <a:moveTo>
                    <a:pt x="1958721" y="1689100"/>
                  </a:moveTo>
                  <a:lnTo>
                    <a:pt x="1928512" y="1689100"/>
                  </a:lnTo>
                  <a:lnTo>
                    <a:pt x="1973825" y="1638300"/>
                  </a:lnTo>
                  <a:lnTo>
                    <a:pt x="1973825" y="1676400"/>
                  </a:lnTo>
                  <a:lnTo>
                    <a:pt x="1958721" y="1689100"/>
                  </a:lnTo>
                  <a:close/>
                </a:path>
                <a:path w="1974215" h="5130800">
                  <a:moveTo>
                    <a:pt x="253955" y="2108200"/>
                  </a:moveTo>
                  <a:lnTo>
                    <a:pt x="220295" y="2108200"/>
                  </a:lnTo>
                  <a:lnTo>
                    <a:pt x="409758" y="1917700"/>
                  </a:lnTo>
                  <a:lnTo>
                    <a:pt x="220295" y="1727200"/>
                  </a:lnTo>
                  <a:lnTo>
                    <a:pt x="245073" y="1727200"/>
                  </a:lnTo>
                  <a:lnTo>
                    <a:pt x="440481" y="1917700"/>
                  </a:lnTo>
                  <a:lnTo>
                    <a:pt x="253955" y="2108200"/>
                  </a:lnTo>
                  <a:close/>
                </a:path>
                <a:path w="1974215" h="5130800">
                  <a:moveTo>
                    <a:pt x="1134140" y="2108200"/>
                  </a:moveTo>
                  <a:lnTo>
                    <a:pt x="1065415" y="2108200"/>
                  </a:lnTo>
                  <a:lnTo>
                    <a:pt x="1254878" y="1917700"/>
                  </a:lnTo>
                  <a:lnTo>
                    <a:pt x="1065415" y="1727200"/>
                  </a:lnTo>
                  <a:lnTo>
                    <a:pt x="1121509" y="1727200"/>
                  </a:lnTo>
                  <a:lnTo>
                    <a:pt x="1285711" y="1892300"/>
                  </a:lnTo>
                  <a:lnTo>
                    <a:pt x="1341696" y="1892300"/>
                  </a:lnTo>
                  <a:lnTo>
                    <a:pt x="1316434" y="1917700"/>
                  </a:lnTo>
                  <a:lnTo>
                    <a:pt x="1354327" y="1955800"/>
                  </a:lnTo>
                  <a:lnTo>
                    <a:pt x="1285711" y="1955800"/>
                  </a:lnTo>
                  <a:lnTo>
                    <a:pt x="1134140" y="2108200"/>
                  </a:lnTo>
                  <a:close/>
                </a:path>
                <a:path w="1974215" h="5130800">
                  <a:moveTo>
                    <a:pt x="1539667" y="2108200"/>
                  </a:moveTo>
                  <a:lnTo>
                    <a:pt x="1505897" y="2108200"/>
                  </a:lnTo>
                  <a:lnTo>
                    <a:pt x="1695360" y="1917700"/>
                  </a:lnTo>
                  <a:lnTo>
                    <a:pt x="1505897" y="1727200"/>
                  </a:lnTo>
                  <a:lnTo>
                    <a:pt x="1530784" y="1727200"/>
                  </a:lnTo>
                  <a:lnTo>
                    <a:pt x="1726193" y="1917700"/>
                  </a:lnTo>
                  <a:lnTo>
                    <a:pt x="1539667" y="2108200"/>
                  </a:lnTo>
                  <a:close/>
                </a:path>
                <a:path w="1974215" h="5130800">
                  <a:moveTo>
                    <a:pt x="1655049" y="2425700"/>
                  </a:moveTo>
                  <a:lnTo>
                    <a:pt x="1421897" y="2197100"/>
                  </a:lnTo>
                  <a:lnTo>
                    <a:pt x="1475174" y="2146300"/>
                  </a:lnTo>
                  <a:lnTo>
                    <a:pt x="1285711" y="1955800"/>
                  </a:lnTo>
                  <a:lnTo>
                    <a:pt x="1354327" y="1955800"/>
                  </a:lnTo>
                  <a:lnTo>
                    <a:pt x="1505897" y="2108200"/>
                  </a:lnTo>
                  <a:lnTo>
                    <a:pt x="1539667" y="2108200"/>
                  </a:lnTo>
                  <a:lnTo>
                    <a:pt x="1452621" y="2197100"/>
                  </a:lnTo>
                  <a:lnTo>
                    <a:pt x="1654940" y="2400300"/>
                  </a:lnTo>
                  <a:lnTo>
                    <a:pt x="1681687" y="2400300"/>
                  </a:lnTo>
                  <a:lnTo>
                    <a:pt x="1655049" y="2425700"/>
                  </a:lnTo>
                  <a:close/>
                </a:path>
                <a:path w="1974215" h="5130800">
                  <a:moveTo>
                    <a:pt x="395976" y="2400300"/>
                  </a:moveTo>
                  <a:lnTo>
                    <a:pt x="369338" y="2400300"/>
                  </a:lnTo>
                  <a:lnTo>
                    <a:pt x="642800" y="2120900"/>
                  </a:lnTo>
                  <a:lnTo>
                    <a:pt x="680106" y="2159000"/>
                  </a:lnTo>
                  <a:lnTo>
                    <a:pt x="642800" y="2159000"/>
                  </a:lnTo>
                  <a:lnTo>
                    <a:pt x="453446" y="2349500"/>
                  </a:lnTo>
                  <a:lnTo>
                    <a:pt x="478694" y="2374900"/>
                  </a:lnTo>
                  <a:lnTo>
                    <a:pt x="422614" y="2374900"/>
                  </a:lnTo>
                  <a:lnTo>
                    <a:pt x="395976" y="2400300"/>
                  </a:lnTo>
                  <a:close/>
                </a:path>
                <a:path w="1974215" h="5130800">
                  <a:moveTo>
                    <a:pt x="1681687" y="2400300"/>
                  </a:moveTo>
                  <a:lnTo>
                    <a:pt x="1654940" y="2400300"/>
                  </a:lnTo>
                  <a:lnTo>
                    <a:pt x="1928512" y="2120900"/>
                  </a:lnTo>
                  <a:lnTo>
                    <a:pt x="1962497" y="2159000"/>
                  </a:lnTo>
                  <a:lnTo>
                    <a:pt x="1928512" y="2159000"/>
                  </a:lnTo>
                  <a:lnTo>
                    <a:pt x="1739049" y="2349500"/>
                  </a:lnTo>
                  <a:lnTo>
                    <a:pt x="1764311" y="2374900"/>
                  </a:lnTo>
                  <a:lnTo>
                    <a:pt x="1708325" y="2374900"/>
                  </a:lnTo>
                  <a:lnTo>
                    <a:pt x="1681687" y="2400300"/>
                  </a:lnTo>
                  <a:close/>
                </a:path>
                <a:path w="1974215" h="5130800">
                  <a:moveTo>
                    <a:pt x="698895" y="2540000"/>
                  </a:moveTo>
                  <a:lnTo>
                    <a:pt x="642800" y="2540000"/>
                  </a:lnTo>
                  <a:lnTo>
                    <a:pt x="832263" y="2349500"/>
                  </a:lnTo>
                  <a:lnTo>
                    <a:pt x="642800" y="2159000"/>
                  </a:lnTo>
                  <a:lnTo>
                    <a:pt x="680106" y="2159000"/>
                  </a:lnTo>
                  <a:lnTo>
                    <a:pt x="891502" y="2374900"/>
                  </a:lnTo>
                  <a:lnTo>
                    <a:pt x="863096" y="2374900"/>
                  </a:lnTo>
                  <a:lnTo>
                    <a:pt x="698895" y="2540000"/>
                  </a:lnTo>
                  <a:close/>
                </a:path>
                <a:path w="1974215" h="5130800">
                  <a:moveTo>
                    <a:pt x="1973825" y="2197100"/>
                  </a:moveTo>
                  <a:lnTo>
                    <a:pt x="1928512" y="2159000"/>
                  </a:lnTo>
                  <a:lnTo>
                    <a:pt x="1962497" y="2159000"/>
                  </a:lnTo>
                  <a:lnTo>
                    <a:pt x="1973825" y="2171700"/>
                  </a:lnTo>
                  <a:lnTo>
                    <a:pt x="1973825" y="2197100"/>
                  </a:lnTo>
                  <a:close/>
                </a:path>
                <a:path w="1974215" h="5130800">
                  <a:moveTo>
                    <a:pt x="478599" y="2755900"/>
                  </a:moveTo>
                  <a:lnTo>
                    <a:pt x="422614" y="2755900"/>
                  </a:lnTo>
                  <a:lnTo>
                    <a:pt x="612077" y="2565400"/>
                  </a:lnTo>
                  <a:lnTo>
                    <a:pt x="422614" y="2374900"/>
                  </a:lnTo>
                  <a:lnTo>
                    <a:pt x="478694" y="2374900"/>
                  </a:lnTo>
                  <a:lnTo>
                    <a:pt x="642800" y="2540000"/>
                  </a:lnTo>
                  <a:lnTo>
                    <a:pt x="698895" y="2540000"/>
                  </a:lnTo>
                  <a:lnTo>
                    <a:pt x="673633" y="2565400"/>
                  </a:lnTo>
                  <a:lnTo>
                    <a:pt x="698895" y="2590800"/>
                  </a:lnTo>
                  <a:lnTo>
                    <a:pt x="642800" y="2590800"/>
                  </a:lnTo>
                  <a:lnTo>
                    <a:pt x="478599" y="2755900"/>
                  </a:lnTo>
                  <a:close/>
                </a:path>
                <a:path w="1974215" h="5130800">
                  <a:moveTo>
                    <a:pt x="916372" y="2425700"/>
                  </a:moveTo>
                  <a:lnTo>
                    <a:pt x="863096" y="2374900"/>
                  </a:lnTo>
                  <a:lnTo>
                    <a:pt x="891502" y="2374900"/>
                  </a:lnTo>
                  <a:lnTo>
                    <a:pt x="916372" y="2400300"/>
                  </a:lnTo>
                  <a:lnTo>
                    <a:pt x="942278" y="2400300"/>
                  </a:lnTo>
                  <a:lnTo>
                    <a:pt x="916372" y="2425700"/>
                  </a:lnTo>
                  <a:close/>
                </a:path>
                <a:path w="1974215" h="5130800">
                  <a:moveTo>
                    <a:pt x="1764311" y="2755900"/>
                  </a:moveTo>
                  <a:lnTo>
                    <a:pt x="1708325" y="2755900"/>
                  </a:lnTo>
                  <a:lnTo>
                    <a:pt x="1897788" y="2565400"/>
                  </a:lnTo>
                  <a:lnTo>
                    <a:pt x="1708325" y="2374900"/>
                  </a:lnTo>
                  <a:lnTo>
                    <a:pt x="1764311" y="2374900"/>
                  </a:lnTo>
                  <a:lnTo>
                    <a:pt x="1928512" y="2540000"/>
                  </a:lnTo>
                  <a:lnTo>
                    <a:pt x="1973825" y="2540000"/>
                  </a:lnTo>
                  <a:lnTo>
                    <a:pt x="1973825" y="2552700"/>
                  </a:lnTo>
                  <a:lnTo>
                    <a:pt x="1959236" y="2565400"/>
                  </a:lnTo>
                  <a:lnTo>
                    <a:pt x="1973825" y="2578100"/>
                  </a:lnTo>
                  <a:lnTo>
                    <a:pt x="1973825" y="2590800"/>
                  </a:lnTo>
                  <a:lnTo>
                    <a:pt x="1928512" y="2590800"/>
                  </a:lnTo>
                  <a:lnTo>
                    <a:pt x="1764311" y="2755900"/>
                  </a:lnTo>
                  <a:close/>
                </a:path>
                <a:path w="1974215" h="5130800">
                  <a:moveTo>
                    <a:pt x="1973825" y="2540000"/>
                  </a:moveTo>
                  <a:lnTo>
                    <a:pt x="1928512" y="2540000"/>
                  </a:lnTo>
                  <a:lnTo>
                    <a:pt x="1973825" y="2489200"/>
                  </a:lnTo>
                  <a:lnTo>
                    <a:pt x="1973825" y="2540000"/>
                  </a:lnTo>
                  <a:close/>
                </a:path>
                <a:path w="1974215" h="5130800">
                  <a:moveTo>
                    <a:pt x="680106" y="2971800"/>
                  </a:moveTo>
                  <a:lnTo>
                    <a:pt x="642800" y="2971800"/>
                  </a:lnTo>
                  <a:lnTo>
                    <a:pt x="832263" y="2781300"/>
                  </a:lnTo>
                  <a:lnTo>
                    <a:pt x="642800" y="2590800"/>
                  </a:lnTo>
                  <a:lnTo>
                    <a:pt x="698895" y="2590800"/>
                  </a:lnTo>
                  <a:lnTo>
                    <a:pt x="863096" y="2755900"/>
                  </a:lnTo>
                  <a:lnTo>
                    <a:pt x="891502" y="2755900"/>
                  </a:lnTo>
                  <a:lnTo>
                    <a:pt x="680106" y="2971800"/>
                  </a:lnTo>
                  <a:close/>
                </a:path>
                <a:path w="1974215" h="5130800">
                  <a:moveTo>
                    <a:pt x="1973825" y="2641600"/>
                  </a:moveTo>
                  <a:lnTo>
                    <a:pt x="1928512" y="2590800"/>
                  </a:lnTo>
                  <a:lnTo>
                    <a:pt x="1973825" y="2590800"/>
                  </a:lnTo>
                  <a:lnTo>
                    <a:pt x="1973825" y="2641600"/>
                  </a:lnTo>
                  <a:close/>
                </a:path>
                <a:path w="1974215" h="5130800">
                  <a:moveTo>
                    <a:pt x="369338" y="3708400"/>
                  </a:moveTo>
                  <a:lnTo>
                    <a:pt x="136186" y="3479800"/>
                  </a:lnTo>
                  <a:lnTo>
                    <a:pt x="189462" y="3429000"/>
                  </a:lnTo>
                  <a:lnTo>
                    <a:pt x="0" y="3238500"/>
                  </a:lnTo>
                  <a:lnTo>
                    <a:pt x="0" y="3175000"/>
                  </a:lnTo>
                  <a:lnTo>
                    <a:pt x="189462" y="2984500"/>
                  </a:lnTo>
                  <a:lnTo>
                    <a:pt x="136186" y="2933700"/>
                  </a:lnTo>
                  <a:lnTo>
                    <a:pt x="369338" y="2705100"/>
                  </a:lnTo>
                  <a:lnTo>
                    <a:pt x="395976" y="2730500"/>
                  </a:lnTo>
                  <a:lnTo>
                    <a:pt x="369229" y="2730500"/>
                  </a:lnTo>
                  <a:lnTo>
                    <a:pt x="166910" y="2933700"/>
                  </a:lnTo>
                  <a:lnTo>
                    <a:pt x="253955" y="3022600"/>
                  </a:lnTo>
                  <a:lnTo>
                    <a:pt x="220295" y="3022600"/>
                  </a:lnTo>
                  <a:lnTo>
                    <a:pt x="30832" y="3213100"/>
                  </a:lnTo>
                  <a:lnTo>
                    <a:pt x="220295" y="3390900"/>
                  </a:lnTo>
                  <a:lnTo>
                    <a:pt x="258100" y="3390900"/>
                  </a:lnTo>
                  <a:lnTo>
                    <a:pt x="166910" y="3479800"/>
                  </a:lnTo>
                  <a:lnTo>
                    <a:pt x="369338" y="3683000"/>
                  </a:lnTo>
                  <a:lnTo>
                    <a:pt x="395976" y="3683000"/>
                  </a:lnTo>
                  <a:lnTo>
                    <a:pt x="369338" y="3708400"/>
                  </a:lnTo>
                  <a:close/>
                </a:path>
                <a:path w="1974215" h="5130800">
                  <a:moveTo>
                    <a:pt x="891502" y="2755900"/>
                  </a:moveTo>
                  <a:lnTo>
                    <a:pt x="863096" y="2755900"/>
                  </a:lnTo>
                  <a:lnTo>
                    <a:pt x="916372" y="2705100"/>
                  </a:lnTo>
                  <a:lnTo>
                    <a:pt x="942278" y="2730500"/>
                  </a:lnTo>
                  <a:lnTo>
                    <a:pt x="916372" y="2730500"/>
                  </a:lnTo>
                  <a:lnTo>
                    <a:pt x="891502" y="2755900"/>
                  </a:lnTo>
                  <a:close/>
                </a:path>
                <a:path w="1974215" h="5130800">
                  <a:moveTo>
                    <a:pt x="1354327" y="3175000"/>
                  </a:moveTo>
                  <a:lnTo>
                    <a:pt x="1285711" y="3175000"/>
                  </a:lnTo>
                  <a:lnTo>
                    <a:pt x="1475174" y="2984500"/>
                  </a:lnTo>
                  <a:lnTo>
                    <a:pt x="1421897" y="2933700"/>
                  </a:lnTo>
                  <a:lnTo>
                    <a:pt x="1655049" y="2705100"/>
                  </a:lnTo>
                  <a:lnTo>
                    <a:pt x="1681687" y="2730500"/>
                  </a:lnTo>
                  <a:lnTo>
                    <a:pt x="1654940" y="2730500"/>
                  </a:lnTo>
                  <a:lnTo>
                    <a:pt x="1452621" y="2933700"/>
                  </a:lnTo>
                  <a:lnTo>
                    <a:pt x="1539667" y="3022600"/>
                  </a:lnTo>
                  <a:lnTo>
                    <a:pt x="1505897" y="3022600"/>
                  </a:lnTo>
                  <a:lnTo>
                    <a:pt x="1354327" y="3175000"/>
                  </a:lnTo>
                  <a:close/>
                </a:path>
                <a:path w="1974215" h="5130800">
                  <a:moveTo>
                    <a:pt x="642800" y="3009900"/>
                  </a:moveTo>
                  <a:lnTo>
                    <a:pt x="369229" y="2730500"/>
                  </a:lnTo>
                  <a:lnTo>
                    <a:pt x="395976" y="2730500"/>
                  </a:lnTo>
                  <a:lnTo>
                    <a:pt x="422614" y="2755900"/>
                  </a:lnTo>
                  <a:lnTo>
                    <a:pt x="478599" y="2755900"/>
                  </a:lnTo>
                  <a:lnTo>
                    <a:pt x="453338" y="2781300"/>
                  </a:lnTo>
                  <a:lnTo>
                    <a:pt x="642800" y="2971800"/>
                  </a:lnTo>
                  <a:lnTo>
                    <a:pt x="680106" y="2971800"/>
                  </a:lnTo>
                  <a:lnTo>
                    <a:pt x="642800" y="3009900"/>
                  </a:lnTo>
                  <a:close/>
                </a:path>
                <a:path w="1974215" h="5130800">
                  <a:moveTo>
                    <a:pt x="942278" y="3683000"/>
                  </a:moveTo>
                  <a:lnTo>
                    <a:pt x="916372" y="3683000"/>
                  </a:lnTo>
                  <a:lnTo>
                    <a:pt x="1118691" y="3479800"/>
                  </a:lnTo>
                  <a:lnTo>
                    <a:pt x="845119" y="3213100"/>
                  </a:lnTo>
                  <a:lnTo>
                    <a:pt x="1118691" y="2933700"/>
                  </a:lnTo>
                  <a:lnTo>
                    <a:pt x="916372" y="2730500"/>
                  </a:lnTo>
                  <a:lnTo>
                    <a:pt x="942278" y="2730500"/>
                  </a:lnTo>
                  <a:lnTo>
                    <a:pt x="1149524" y="2933700"/>
                  </a:lnTo>
                  <a:lnTo>
                    <a:pt x="1096248" y="2984500"/>
                  </a:lnTo>
                  <a:lnTo>
                    <a:pt x="1134140" y="3022600"/>
                  </a:lnTo>
                  <a:lnTo>
                    <a:pt x="1065415" y="3022600"/>
                  </a:lnTo>
                  <a:lnTo>
                    <a:pt x="875952" y="3213100"/>
                  </a:lnTo>
                  <a:lnTo>
                    <a:pt x="1065415" y="3390900"/>
                  </a:lnTo>
                  <a:lnTo>
                    <a:pt x="1134140" y="3390900"/>
                  </a:lnTo>
                  <a:lnTo>
                    <a:pt x="1096248" y="3429000"/>
                  </a:lnTo>
                  <a:lnTo>
                    <a:pt x="1149524" y="3479800"/>
                  </a:lnTo>
                  <a:lnTo>
                    <a:pt x="942278" y="3683000"/>
                  </a:lnTo>
                  <a:close/>
                </a:path>
                <a:path w="1974215" h="5130800">
                  <a:moveTo>
                    <a:pt x="1928512" y="3009900"/>
                  </a:moveTo>
                  <a:lnTo>
                    <a:pt x="1654940" y="2730500"/>
                  </a:lnTo>
                  <a:lnTo>
                    <a:pt x="1681687" y="2730500"/>
                  </a:lnTo>
                  <a:lnTo>
                    <a:pt x="1708325" y="2755900"/>
                  </a:lnTo>
                  <a:lnTo>
                    <a:pt x="1764311" y="2755900"/>
                  </a:lnTo>
                  <a:lnTo>
                    <a:pt x="1739049" y="2781300"/>
                  </a:lnTo>
                  <a:lnTo>
                    <a:pt x="1928512" y="2971800"/>
                  </a:lnTo>
                  <a:lnTo>
                    <a:pt x="1962497" y="2971800"/>
                  </a:lnTo>
                  <a:lnTo>
                    <a:pt x="1928512" y="3009900"/>
                  </a:lnTo>
                  <a:close/>
                </a:path>
                <a:path w="1974215" h="5130800">
                  <a:moveTo>
                    <a:pt x="1962497" y="2971800"/>
                  </a:moveTo>
                  <a:lnTo>
                    <a:pt x="1928512" y="2971800"/>
                  </a:lnTo>
                  <a:lnTo>
                    <a:pt x="1973825" y="2933700"/>
                  </a:lnTo>
                  <a:lnTo>
                    <a:pt x="1973825" y="2959100"/>
                  </a:lnTo>
                  <a:lnTo>
                    <a:pt x="1962497" y="2971800"/>
                  </a:lnTo>
                  <a:close/>
                </a:path>
                <a:path w="1974215" h="5130800">
                  <a:moveTo>
                    <a:pt x="258100" y="3390900"/>
                  </a:moveTo>
                  <a:lnTo>
                    <a:pt x="220295" y="3390900"/>
                  </a:lnTo>
                  <a:lnTo>
                    <a:pt x="409758" y="3213100"/>
                  </a:lnTo>
                  <a:lnTo>
                    <a:pt x="220295" y="3022600"/>
                  </a:lnTo>
                  <a:lnTo>
                    <a:pt x="253955" y="3022600"/>
                  </a:lnTo>
                  <a:lnTo>
                    <a:pt x="440481" y="3213100"/>
                  </a:lnTo>
                  <a:lnTo>
                    <a:pt x="258100" y="3390900"/>
                  </a:lnTo>
                  <a:close/>
                </a:path>
                <a:path w="1974215" h="5130800">
                  <a:moveTo>
                    <a:pt x="1134140" y="3390900"/>
                  </a:moveTo>
                  <a:lnTo>
                    <a:pt x="1065415" y="3390900"/>
                  </a:lnTo>
                  <a:lnTo>
                    <a:pt x="1254878" y="3213100"/>
                  </a:lnTo>
                  <a:lnTo>
                    <a:pt x="1065415" y="3022600"/>
                  </a:lnTo>
                  <a:lnTo>
                    <a:pt x="1134140" y="3022600"/>
                  </a:lnTo>
                  <a:lnTo>
                    <a:pt x="1285711" y="3175000"/>
                  </a:lnTo>
                  <a:lnTo>
                    <a:pt x="1354327" y="3175000"/>
                  </a:lnTo>
                  <a:lnTo>
                    <a:pt x="1316434" y="3213100"/>
                  </a:lnTo>
                  <a:lnTo>
                    <a:pt x="1341696" y="3238500"/>
                  </a:lnTo>
                  <a:lnTo>
                    <a:pt x="1285711" y="3238500"/>
                  </a:lnTo>
                  <a:lnTo>
                    <a:pt x="1134140" y="3390900"/>
                  </a:lnTo>
                  <a:close/>
                </a:path>
                <a:path w="1974215" h="5130800">
                  <a:moveTo>
                    <a:pt x="1530784" y="3403600"/>
                  </a:moveTo>
                  <a:lnTo>
                    <a:pt x="1505897" y="3403600"/>
                  </a:lnTo>
                  <a:lnTo>
                    <a:pt x="1695360" y="3213100"/>
                  </a:lnTo>
                  <a:lnTo>
                    <a:pt x="1505897" y="3022600"/>
                  </a:lnTo>
                  <a:lnTo>
                    <a:pt x="1539667" y="3022600"/>
                  </a:lnTo>
                  <a:lnTo>
                    <a:pt x="1726193" y="3213100"/>
                  </a:lnTo>
                  <a:lnTo>
                    <a:pt x="1530784" y="3403600"/>
                  </a:lnTo>
                  <a:close/>
                </a:path>
                <a:path w="1974215" h="5130800">
                  <a:moveTo>
                    <a:pt x="1655049" y="3708400"/>
                  </a:moveTo>
                  <a:lnTo>
                    <a:pt x="1421897" y="3479800"/>
                  </a:lnTo>
                  <a:lnTo>
                    <a:pt x="1475174" y="3429000"/>
                  </a:lnTo>
                  <a:lnTo>
                    <a:pt x="1285711" y="3238500"/>
                  </a:lnTo>
                  <a:lnTo>
                    <a:pt x="1341696" y="3238500"/>
                  </a:lnTo>
                  <a:lnTo>
                    <a:pt x="1505897" y="3403600"/>
                  </a:lnTo>
                  <a:lnTo>
                    <a:pt x="1530784" y="3403600"/>
                  </a:lnTo>
                  <a:lnTo>
                    <a:pt x="1452621" y="3479800"/>
                  </a:lnTo>
                  <a:lnTo>
                    <a:pt x="1654940" y="3683000"/>
                  </a:lnTo>
                  <a:lnTo>
                    <a:pt x="1681687" y="3683000"/>
                  </a:lnTo>
                  <a:lnTo>
                    <a:pt x="1655049" y="3708400"/>
                  </a:lnTo>
                  <a:close/>
                </a:path>
                <a:path w="1974215" h="5130800">
                  <a:moveTo>
                    <a:pt x="395976" y="3683000"/>
                  </a:moveTo>
                  <a:lnTo>
                    <a:pt x="369338" y="3683000"/>
                  </a:lnTo>
                  <a:lnTo>
                    <a:pt x="642800" y="3416300"/>
                  </a:lnTo>
                  <a:lnTo>
                    <a:pt x="668855" y="3441700"/>
                  </a:lnTo>
                  <a:lnTo>
                    <a:pt x="642800" y="3441700"/>
                  </a:lnTo>
                  <a:lnTo>
                    <a:pt x="453446" y="3632200"/>
                  </a:lnTo>
                  <a:lnTo>
                    <a:pt x="478694" y="3657600"/>
                  </a:lnTo>
                  <a:lnTo>
                    <a:pt x="422614" y="3657600"/>
                  </a:lnTo>
                  <a:lnTo>
                    <a:pt x="395976" y="3683000"/>
                  </a:lnTo>
                  <a:close/>
                </a:path>
                <a:path w="1974215" h="5130800">
                  <a:moveTo>
                    <a:pt x="1681687" y="3683000"/>
                  </a:moveTo>
                  <a:lnTo>
                    <a:pt x="1654940" y="3683000"/>
                  </a:lnTo>
                  <a:lnTo>
                    <a:pt x="1928512" y="3416300"/>
                  </a:lnTo>
                  <a:lnTo>
                    <a:pt x="1958721" y="3441700"/>
                  </a:lnTo>
                  <a:lnTo>
                    <a:pt x="1928512" y="3441700"/>
                  </a:lnTo>
                  <a:lnTo>
                    <a:pt x="1739049" y="3632200"/>
                  </a:lnTo>
                  <a:lnTo>
                    <a:pt x="1764311" y="3657600"/>
                  </a:lnTo>
                  <a:lnTo>
                    <a:pt x="1708325" y="3657600"/>
                  </a:lnTo>
                  <a:lnTo>
                    <a:pt x="1681687" y="3683000"/>
                  </a:lnTo>
                  <a:close/>
                </a:path>
                <a:path w="1974215" h="5130800">
                  <a:moveTo>
                    <a:pt x="698895" y="3822700"/>
                  </a:moveTo>
                  <a:lnTo>
                    <a:pt x="642800" y="3822700"/>
                  </a:lnTo>
                  <a:lnTo>
                    <a:pt x="832263" y="3632200"/>
                  </a:lnTo>
                  <a:lnTo>
                    <a:pt x="642800" y="3441700"/>
                  </a:lnTo>
                  <a:lnTo>
                    <a:pt x="668855" y="3441700"/>
                  </a:lnTo>
                  <a:lnTo>
                    <a:pt x="890318" y="3657600"/>
                  </a:lnTo>
                  <a:lnTo>
                    <a:pt x="863096" y="3657600"/>
                  </a:lnTo>
                  <a:lnTo>
                    <a:pt x="698895" y="3822700"/>
                  </a:lnTo>
                  <a:close/>
                </a:path>
                <a:path w="1974215" h="5130800">
                  <a:moveTo>
                    <a:pt x="1973825" y="3492500"/>
                  </a:moveTo>
                  <a:lnTo>
                    <a:pt x="1928512" y="3441700"/>
                  </a:lnTo>
                  <a:lnTo>
                    <a:pt x="1958721" y="3441700"/>
                  </a:lnTo>
                  <a:lnTo>
                    <a:pt x="1973825" y="3454400"/>
                  </a:lnTo>
                  <a:lnTo>
                    <a:pt x="1973825" y="3492500"/>
                  </a:lnTo>
                  <a:close/>
                </a:path>
                <a:path w="1974215" h="5130800">
                  <a:moveTo>
                    <a:pt x="491230" y="4038600"/>
                  </a:moveTo>
                  <a:lnTo>
                    <a:pt x="422614" y="4038600"/>
                  </a:lnTo>
                  <a:lnTo>
                    <a:pt x="612077" y="3848100"/>
                  </a:lnTo>
                  <a:lnTo>
                    <a:pt x="422614" y="3657600"/>
                  </a:lnTo>
                  <a:lnTo>
                    <a:pt x="478694" y="3657600"/>
                  </a:lnTo>
                  <a:lnTo>
                    <a:pt x="642800" y="3822700"/>
                  </a:lnTo>
                  <a:lnTo>
                    <a:pt x="698895" y="3822700"/>
                  </a:lnTo>
                  <a:lnTo>
                    <a:pt x="673633" y="3848100"/>
                  </a:lnTo>
                  <a:lnTo>
                    <a:pt x="711526" y="3886200"/>
                  </a:lnTo>
                  <a:lnTo>
                    <a:pt x="642800" y="3886200"/>
                  </a:lnTo>
                  <a:lnTo>
                    <a:pt x="491230" y="4038600"/>
                  </a:lnTo>
                  <a:close/>
                </a:path>
                <a:path w="1974215" h="5130800">
                  <a:moveTo>
                    <a:pt x="916372" y="3708400"/>
                  </a:moveTo>
                  <a:lnTo>
                    <a:pt x="863096" y="3657600"/>
                  </a:lnTo>
                  <a:lnTo>
                    <a:pt x="890318" y="3657600"/>
                  </a:lnTo>
                  <a:lnTo>
                    <a:pt x="916372" y="3683000"/>
                  </a:lnTo>
                  <a:lnTo>
                    <a:pt x="942278" y="3683000"/>
                  </a:lnTo>
                  <a:lnTo>
                    <a:pt x="916372" y="3708400"/>
                  </a:lnTo>
                  <a:close/>
                </a:path>
                <a:path w="1974215" h="5130800">
                  <a:moveTo>
                    <a:pt x="1776941" y="4038600"/>
                  </a:moveTo>
                  <a:lnTo>
                    <a:pt x="1708325" y="4038600"/>
                  </a:lnTo>
                  <a:lnTo>
                    <a:pt x="1897788" y="3848100"/>
                  </a:lnTo>
                  <a:lnTo>
                    <a:pt x="1708325" y="3657600"/>
                  </a:lnTo>
                  <a:lnTo>
                    <a:pt x="1764311" y="3657600"/>
                  </a:lnTo>
                  <a:lnTo>
                    <a:pt x="1928512" y="3822700"/>
                  </a:lnTo>
                  <a:lnTo>
                    <a:pt x="1973825" y="3822700"/>
                  </a:lnTo>
                  <a:lnTo>
                    <a:pt x="1973825" y="3835400"/>
                  </a:lnTo>
                  <a:lnTo>
                    <a:pt x="1959236" y="3848100"/>
                  </a:lnTo>
                  <a:lnTo>
                    <a:pt x="1973825" y="3860800"/>
                  </a:lnTo>
                  <a:lnTo>
                    <a:pt x="1973825" y="3886200"/>
                  </a:lnTo>
                  <a:lnTo>
                    <a:pt x="1928512" y="3886200"/>
                  </a:lnTo>
                  <a:lnTo>
                    <a:pt x="1776941" y="4038600"/>
                  </a:lnTo>
                  <a:close/>
                </a:path>
                <a:path w="1974215" h="5130800">
                  <a:moveTo>
                    <a:pt x="1973825" y="3822700"/>
                  </a:moveTo>
                  <a:lnTo>
                    <a:pt x="1928512" y="3822700"/>
                  </a:lnTo>
                  <a:lnTo>
                    <a:pt x="1973825" y="3771900"/>
                  </a:lnTo>
                  <a:lnTo>
                    <a:pt x="1973825" y="3822700"/>
                  </a:lnTo>
                  <a:close/>
                </a:path>
                <a:path w="1974215" h="5130800">
                  <a:moveTo>
                    <a:pt x="680106" y="4254500"/>
                  </a:moveTo>
                  <a:lnTo>
                    <a:pt x="642800" y="4254500"/>
                  </a:lnTo>
                  <a:lnTo>
                    <a:pt x="832263" y="4076700"/>
                  </a:lnTo>
                  <a:lnTo>
                    <a:pt x="642800" y="3886200"/>
                  </a:lnTo>
                  <a:lnTo>
                    <a:pt x="711526" y="3886200"/>
                  </a:lnTo>
                  <a:lnTo>
                    <a:pt x="863096" y="4038600"/>
                  </a:lnTo>
                  <a:lnTo>
                    <a:pt x="891502" y="4038600"/>
                  </a:lnTo>
                  <a:lnTo>
                    <a:pt x="680106" y="4254500"/>
                  </a:lnTo>
                  <a:close/>
                </a:path>
                <a:path w="1974215" h="5130800">
                  <a:moveTo>
                    <a:pt x="1973825" y="3924300"/>
                  </a:moveTo>
                  <a:lnTo>
                    <a:pt x="1928512" y="3886200"/>
                  </a:lnTo>
                  <a:lnTo>
                    <a:pt x="1973825" y="3886200"/>
                  </a:lnTo>
                  <a:lnTo>
                    <a:pt x="1973825" y="3924300"/>
                  </a:lnTo>
                  <a:close/>
                </a:path>
                <a:path w="1974215" h="5130800">
                  <a:moveTo>
                    <a:pt x="369338" y="5003800"/>
                  </a:moveTo>
                  <a:lnTo>
                    <a:pt x="136186" y="4762500"/>
                  </a:lnTo>
                  <a:lnTo>
                    <a:pt x="189462" y="4711700"/>
                  </a:lnTo>
                  <a:lnTo>
                    <a:pt x="0" y="4521200"/>
                  </a:lnTo>
                  <a:lnTo>
                    <a:pt x="0" y="4457700"/>
                  </a:lnTo>
                  <a:lnTo>
                    <a:pt x="189462" y="4267200"/>
                  </a:lnTo>
                  <a:lnTo>
                    <a:pt x="136186" y="4216400"/>
                  </a:lnTo>
                  <a:lnTo>
                    <a:pt x="369338" y="3987800"/>
                  </a:lnTo>
                  <a:lnTo>
                    <a:pt x="395976" y="4013200"/>
                  </a:lnTo>
                  <a:lnTo>
                    <a:pt x="369338" y="4013200"/>
                  </a:lnTo>
                  <a:lnTo>
                    <a:pt x="167019" y="4216400"/>
                  </a:lnTo>
                  <a:lnTo>
                    <a:pt x="254064" y="4305300"/>
                  </a:lnTo>
                  <a:lnTo>
                    <a:pt x="220295" y="4305300"/>
                  </a:lnTo>
                  <a:lnTo>
                    <a:pt x="30832" y="4495800"/>
                  </a:lnTo>
                  <a:lnTo>
                    <a:pt x="220295" y="4686300"/>
                  </a:lnTo>
                  <a:lnTo>
                    <a:pt x="245182" y="4686300"/>
                  </a:lnTo>
                  <a:lnTo>
                    <a:pt x="167019" y="4762500"/>
                  </a:lnTo>
                  <a:lnTo>
                    <a:pt x="369338" y="4965700"/>
                  </a:lnTo>
                  <a:lnTo>
                    <a:pt x="409295" y="4965700"/>
                  </a:lnTo>
                  <a:lnTo>
                    <a:pt x="369338" y="5003800"/>
                  </a:lnTo>
                  <a:close/>
                </a:path>
                <a:path w="1974215" h="5130800">
                  <a:moveTo>
                    <a:pt x="891502" y="4038600"/>
                  </a:moveTo>
                  <a:lnTo>
                    <a:pt x="863096" y="4038600"/>
                  </a:lnTo>
                  <a:lnTo>
                    <a:pt x="916372" y="3987800"/>
                  </a:lnTo>
                  <a:lnTo>
                    <a:pt x="942278" y="4013200"/>
                  </a:lnTo>
                  <a:lnTo>
                    <a:pt x="916372" y="4013200"/>
                  </a:lnTo>
                  <a:lnTo>
                    <a:pt x="891502" y="4038600"/>
                  </a:lnTo>
                  <a:close/>
                </a:path>
                <a:path w="1974215" h="5130800">
                  <a:moveTo>
                    <a:pt x="1354327" y="4457700"/>
                  </a:moveTo>
                  <a:lnTo>
                    <a:pt x="1285711" y="4457700"/>
                  </a:lnTo>
                  <a:lnTo>
                    <a:pt x="1475174" y="4267200"/>
                  </a:lnTo>
                  <a:lnTo>
                    <a:pt x="1421897" y="4216400"/>
                  </a:lnTo>
                  <a:lnTo>
                    <a:pt x="1655049" y="3987800"/>
                  </a:lnTo>
                  <a:lnTo>
                    <a:pt x="1681687" y="4013200"/>
                  </a:lnTo>
                  <a:lnTo>
                    <a:pt x="1654940" y="4013200"/>
                  </a:lnTo>
                  <a:lnTo>
                    <a:pt x="1452621" y="4216400"/>
                  </a:lnTo>
                  <a:lnTo>
                    <a:pt x="1539667" y="4305300"/>
                  </a:lnTo>
                  <a:lnTo>
                    <a:pt x="1505897" y="4305300"/>
                  </a:lnTo>
                  <a:lnTo>
                    <a:pt x="1354327" y="4457700"/>
                  </a:lnTo>
                  <a:close/>
                </a:path>
                <a:path w="1974215" h="5130800">
                  <a:moveTo>
                    <a:pt x="642800" y="4292600"/>
                  </a:moveTo>
                  <a:lnTo>
                    <a:pt x="369338" y="4013200"/>
                  </a:lnTo>
                  <a:lnTo>
                    <a:pt x="395976" y="4013200"/>
                  </a:lnTo>
                  <a:lnTo>
                    <a:pt x="422614" y="4038600"/>
                  </a:lnTo>
                  <a:lnTo>
                    <a:pt x="491230" y="4038600"/>
                  </a:lnTo>
                  <a:lnTo>
                    <a:pt x="453338" y="4076700"/>
                  </a:lnTo>
                  <a:lnTo>
                    <a:pt x="642800" y="4254500"/>
                  </a:lnTo>
                  <a:lnTo>
                    <a:pt x="680106" y="4254500"/>
                  </a:lnTo>
                  <a:lnTo>
                    <a:pt x="642800" y="4292600"/>
                  </a:lnTo>
                  <a:close/>
                </a:path>
                <a:path w="1974215" h="5130800">
                  <a:moveTo>
                    <a:pt x="953295" y="4965700"/>
                  </a:moveTo>
                  <a:lnTo>
                    <a:pt x="916372" y="4965700"/>
                  </a:lnTo>
                  <a:lnTo>
                    <a:pt x="1118691" y="4762500"/>
                  </a:lnTo>
                  <a:lnTo>
                    <a:pt x="845119" y="4495800"/>
                  </a:lnTo>
                  <a:lnTo>
                    <a:pt x="1118691" y="4216400"/>
                  </a:lnTo>
                  <a:lnTo>
                    <a:pt x="916372" y="4013200"/>
                  </a:lnTo>
                  <a:lnTo>
                    <a:pt x="942278" y="4013200"/>
                  </a:lnTo>
                  <a:lnTo>
                    <a:pt x="1149524" y="4216400"/>
                  </a:lnTo>
                  <a:lnTo>
                    <a:pt x="1096248" y="4267200"/>
                  </a:lnTo>
                  <a:lnTo>
                    <a:pt x="1134140" y="4305300"/>
                  </a:lnTo>
                  <a:lnTo>
                    <a:pt x="1065415" y="4305300"/>
                  </a:lnTo>
                  <a:lnTo>
                    <a:pt x="875952" y="4495800"/>
                  </a:lnTo>
                  <a:lnTo>
                    <a:pt x="1065415" y="4686300"/>
                  </a:lnTo>
                  <a:lnTo>
                    <a:pt x="1121618" y="4686300"/>
                  </a:lnTo>
                  <a:lnTo>
                    <a:pt x="1096357" y="4711700"/>
                  </a:lnTo>
                  <a:lnTo>
                    <a:pt x="1149633" y="4762500"/>
                  </a:lnTo>
                  <a:lnTo>
                    <a:pt x="953295" y="4965700"/>
                  </a:lnTo>
                  <a:close/>
                </a:path>
                <a:path w="1974215" h="5130800">
                  <a:moveTo>
                    <a:pt x="1928512" y="4292600"/>
                  </a:moveTo>
                  <a:lnTo>
                    <a:pt x="1654940" y="4013200"/>
                  </a:lnTo>
                  <a:lnTo>
                    <a:pt x="1681687" y="4013200"/>
                  </a:lnTo>
                  <a:lnTo>
                    <a:pt x="1708325" y="4038600"/>
                  </a:lnTo>
                  <a:lnTo>
                    <a:pt x="1776941" y="4038600"/>
                  </a:lnTo>
                  <a:lnTo>
                    <a:pt x="1739049" y="4076700"/>
                  </a:lnTo>
                  <a:lnTo>
                    <a:pt x="1928512" y="4254500"/>
                  </a:lnTo>
                  <a:lnTo>
                    <a:pt x="1962497" y="4254500"/>
                  </a:lnTo>
                  <a:lnTo>
                    <a:pt x="1928512" y="4292600"/>
                  </a:lnTo>
                  <a:close/>
                </a:path>
                <a:path w="1974215" h="5130800">
                  <a:moveTo>
                    <a:pt x="1962497" y="4254500"/>
                  </a:moveTo>
                  <a:lnTo>
                    <a:pt x="1928512" y="4254500"/>
                  </a:lnTo>
                  <a:lnTo>
                    <a:pt x="1973825" y="4216400"/>
                  </a:lnTo>
                  <a:lnTo>
                    <a:pt x="1973825" y="4241800"/>
                  </a:lnTo>
                  <a:lnTo>
                    <a:pt x="1962497" y="4254500"/>
                  </a:lnTo>
                  <a:close/>
                </a:path>
                <a:path w="1974215" h="5130800">
                  <a:moveTo>
                    <a:pt x="245182" y="4686300"/>
                  </a:moveTo>
                  <a:lnTo>
                    <a:pt x="220295" y="4686300"/>
                  </a:lnTo>
                  <a:lnTo>
                    <a:pt x="409758" y="4495800"/>
                  </a:lnTo>
                  <a:lnTo>
                    <a:pt x="220295" y="4305300"/>
                  </a:lnTo>
                  <a:lnTo>
                    <a:pt x="254064" y="4305300"/>
                  </a:lnTo>
                  <a:lnTo>
                    <a:pt x="440590" y="4495800"/>
                  </a:lnTo>
                  <a:lnTo>
                    <a:pt x="245182" y="4686300"/>
                  </a:lnTo>
                  <a:close/>
                </a:path>
                <a:path w="1974215" h="5130800">
                  <a:moveTo>
                    <a:pt x="1121618" y="4686300"/>
                  </a:moveTo>
                  <a:lnTo>
                    <a:pt x="1065415" y="4686300"/>
                  </a:lnTo>
                  <a:lnTo>
                    <a:pt x="1254878" y="4495800"/>
                  </a:lnTo>
                  <a:lnTo>
                    <a:pt x="1065415" y="4305300"/>
                  </a:lnTo>
                  <a:lnTo>
                    <a:pt x="1134140" y="4305300"/>
                  </a:lnTo>
                  <a:lnTo>
                    <a:pt x="1285711" y="4457700"/>
                  </a:lnTo>
                  <a:lnTo>
                    <a:pt x="1354327" y="4457700"/>
                  </a:lnTo>
                  <a:lnTo>
                    <a:pt x="1316434" y="4495800"/>
                  </a:lnTo>
                  <a:lnTo>
                    <a:pt x="1341696" y="4521200"/>
                  </a:lnTo>
                  <a:lnTo>
                    <a:pt x="1285820" y="4521200"/>
                  </a:lnTo>
                  <a:lnTo>
                    <a:pt x="1121618" y="4686300"/>
                  </a:lnTo>
                  <a:close/>
                </a:path>
                <a:path w="1974215" h="5130800">
                  <a:moveTo>
                    <a:pt x="1530784" y="4686300"/>
                  </a:moveTo>
                  <a:lnTo>
                    <a:pt x="1505897" y="4686300"/>
                  </a:lnTo>
                  <a:lnTo>
                    <a:pt x="1695360" y="4495800"/>
                  </a:lnTo>
                  <a:lnTo>
                    <a:pt x="1505897" y="4305300"/>
                  </a:lnTo>
                  <a:lnTo>
                    <a:pt x="1539667" y="4305300"/>
                  </a:lnTo>
                  <a:lnTo>
                    <a:pt x="1726193" y="4495800"/>
                  </a:lnTo>
                  <a:lnTo>
                    <a:pt x="1530784" y="4686300"/>
                  </a:lnTo>
                  <a:close/>
                </a:path>
                <a:path w="1974215" h="5130800">
                  <a:moveTo>
                    <a:pt x="1655158" y="5003800"/>
                  </a:moveTo>
                  <a:lnTo>
                    <a:pt x="1422006" y="4762500"/>
                  </a:lnTo>
                  <a:lnTo>
                    <a:pt x="1475283" y="4711700"/>
                  </a:lnTo>
                  <a:lnTo>
                    <a:pt x="1285820" y="4521200"/>
                  </a:lnTo>
                  <a:lnTo>
                    <a:pt x="1341696" y="4521200"/>
                  </a:lnTo>
                  <a:lnTo>
                    <a:pt x="1505897" y="4686300"/>
                  </a:lnTo>
                  <a:lnTo>
                    <a:pt x="1530784" y="4686300"/>
                  </a:lnTo>
                  <a:lnTo>
                    <a:pt x="1452621" y="4762500"/>
                  </a:lnTo>
                  <a:lnTo>
                    <a:pt x="1654940" y="4965700"/>
                  </a:lnTo>
                  <a:lnTo>
                    <a:pt x="1695115" y="4965700"/>
                  </a:lnTo>
                  <a:lnTo>
                    <a:pt x="1655158" y="5003800"/>
                  </a:lnTo>
                  <a:close/>
                </a:path>
                <a:path w="1974215" h="5130800">
                  <a:moveTo>
                    <a:pt x="409295" y="4965700"/>
                  </a:moveTo>
                  <a:lnTo>
                    <a:pt x="369338" y="4965700"/>
                  </a:lnTo>
                  <a:lnTo>
                    <a:pt x="642800" y="4699000"/>
                  </a:lnTo>
                  <a:lnTo>
                    <a:pt x="668855" y="4724400"/>
                  </a:lnTo>
                  <a:lnTo>
                    <a:pt x="642800" y="4724400"/>
                  </a:lnTo>
                  <a:lnTo>
                    <a:pt x="453338" y="4914900"/>
                  </a:lnTo>
                  <a:lnTo>
                    <a:pt x="491230" y="4953000"/>
                  </a:lnTo>
                  <a:lnTo>
                    <a:pt x="422614" y="4953000"/>
                  </a:lnTo>
                  <a:lnTo>
                    <a:pt x="409295" y="4965700"/>
                  </a:lnTo>
                  <a:close/>
                </a:path>
                <a:path w="1974215" h="5130800">
                  <a:moveTo>
                    <a:pt x="1695115" y="4965700"/>
                  </a:moveTo>
                  <a:lnTo>
                    <a:pt x="1654940" y="4965700"/>
                  </a:lnTo>
                  <a:lnTo>
                    <a:pt x="1928512" y="4699000"/>
                  </a:lnTo>
                  <a:lnTo>
                    <a:pt x="1958721" y="4724400"/>
                  </a:lnTo>
                  <a:lnTo>
                    <a:pt x="1928512" y="4724400"/>
                  </a:lnTo>
                  <a:lnTo>
                    <a:pt x="1739049" y="4914900"/>
                  </a:lnTo>
                  <a:lnTo>
                    <a:pt x="1776941" y="4953000"/>
                  </a:lnTo>
                  <a:lnTo>
                    <a:pt x="1708434" y="4953000"/>
                  </a:lnTo>
                  <a:lnTo>
                    <a:pt x="1695115" y="4965700"/>
                  </a:lnTo>
                  <a:close/>
                </a:path>
                <a:path w="1974215" h="5130800">
                  <a:moveTo>
                    <a:pt x="700808" y="5105400"/>
                  </a:moveTo>
                  <a:lnTo>
                    <a:pt x="642800" y="5105400"/>
                  </a:lnTo>
                  <a:lnTo>
                    <a:pt x="832263" y="4914900"/>
                  </a:lnTo>
                  <a:lnTo>
                    <a:pt x="642800" y="4724400"/>
                  </a:lnTo>
                  <a:lnTo>
                    <a:pt x="668855" y="4724400"/>
                  </a:lnTo>
                  <a:lnTo>
                    <a:pt x="903345" y="4953000"/>
                  </a:lnTo>
                  <a:lnTo>
                    <a:pt x="863205" y="4953000"/>
                  </a:lnTo>
                  <a:lnTo>
                    <a:pt x="700808" y="5105400"/>
                  </a:lnTo>
                  <a:close/>
                </a:path>
                <a:path w="1974215" h="5130800">
                  <a:moveTo>
                    <a:pt x="1973825" y="4775200"/>
                  </a:moveTo>
                  <a:lnTo>
                    <a:pt x="1928512" y="4724400"/>
                  </a:lnTo>
                  <a:lnTo>
                    <a:pt x="1958721" y="4724400"/>
                  </a:lnTo>
                  <a:lnTo>
                    <a:pt x="1973825" y="4737100"/>
                  </a:lnTo>
                  <a:lnTo>
                    <a:pt x="1973825" y="4775200"/>
                  </a:lnTo>
                  <a:close/>
                </a:path>
                <a:path w="1974215" h="5130800">
                  <a:moveTo>
                    <a:pt x="673742" y="5130800"/>
                  </a:moveTo>
                  <a:lnTo>
                    <a:pt x="612077" y="5130800"/>
                  </a:lnTo>
                  <a:lnTo>
                    <a:pt x="422614" y="4953000"/>
                  </a:lnTo>
                  <a:lnTo>
                    <a:pt x="491230" y="4953000"/>
                  </a:lnTo>
                  <a:lnTo>
                    <a:pt x="642800" y="5105400"/>
                  </a:lnTo>
                  <a:lnTo>
                    <a:pt x="700808" y="5105400"/>
                  </a:lnTo>
                  <a:lnTo>
                    <a:pt x="673742" y="5130800"/>
                  </a:lnTo>
                  <a:close/>
                </a:path>
                <a:path w="1974215" h="5130800">
                  <a:moveTo>
                    <a:pt x="916481" y="5003800"/>
                  </a:moveTo>
                  <a:lnTo>
                    <a:pt x="863205" y="4953000"/>
                  </a:lnTo>
                  <a:lnTo>
                    <a:pt x="903345" y="4953000"/>
                  </a:lnTo>
                  <a:lnTo>
                    <a:pt x="916372" y="4965700"/>
                  </a:lnTo>
                  <a:lnTo>
                    <a:pt x="953295" y="4965700"/>
                  </a:lnTo>
                  <a:lnTo>
                    <a:pt x="916481" y="5003800"/>
                  </a:lnTo>
                  <a:close/>
                </a:path>
                <a:path w="1974215" h="5130800">
                  <a:moveTo>
                    <a:pt x="1959562" y="5130800"/>
                  </a:moveTo>
                  <a:lnTo>
                    <a:pt x="1897897" y="5130800"/>
                  </a:lnTo>
                  <a:lnTo>
                    <a:pt x="1708434" y="4953000"/>
                  </a:lnTo>
                  <a:lnTo>
                    <a:pt x="1776941" y="4953000"/>
                  </a:lnTo>
                  <a:lnTo>
                    <a:pt x="1928512" y="5105400"/>
                  </a:lnTo>
                  <a:lnTo>
                    <a:pt x="1973825" y="5105400"/>
                  </a:lnTo>
                  <a:lnTo>
                    <a:pt x="1973825" y="5118100"/>
                  </a:lnTo>
                  <a:lnTo>
                    <a:pt x="1959562" y="5130800"/>
                  </a:lnTo>
                  <a:close/>
                </a:path>
                <a:path w="1974215" h="5130800">
                  <a:moveTo>
                    <a:pt x="1973825" y="5105400"/>
                  </a:moveTo>
                  <a:lnTo>
                    <a:pt x="1928512" y="5105400"/>
                  </a:lnTo>
                  <a:lnTo>
                    <a:pt x="1973825" y="5054600"/>
                  </a:lnTo>
                  <a:lnTo>
                    <a:pt x="1973825" y="5105400"/>
                  </a:lnTo>
                  <a:close/>
                </a:path>
              </a:pathLst>
            </a:custGeom>
            <a:solidFill>
              <a:srgbClr val="FAF4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6314173" y="5144044"/>
              <a:ext cx="1974214" cy="5142865"/>
            </a:xfrm>
            <a:custGeom>
              <a:avLst/>
              <a:gdLst/>
              <a:ahLst/>
              <a:cxnLst/>
              <a:rect l="l" t="t" r="r" b="b"/>
              <a:pathLst>
                <a:path w="1974215" h="5142865">
                  <a:moveTo>
                    <a:pt x="1000699" y="987190"/>
                  </a:moveTo>
                  <a:lnTo>
                    <a:pt x="298521" y="987190"/>
                  </a:lnTo>
                  <a:lnTo>
                    <a:pt x="298521" y="284902"/>
                  </a:lnTo>
                  <a:lnTo>
                    <a:pt x="1000699" y="284902"/>
                  </a:lnTo>
                  <a:lnTo>
                    <a:pt x="1000699" y="306692"/>
                  </a:lnTo>
                  <a:lnTo>
                    <a:pt x="320311" y="306692"/>
                  </a:lnTo>
                  <a:lnTo>
                    <a:pt x="320311" y="965291"/>
                  </a:lnTo>
                  <a:lnTo>
                    <a:pt x="1000699" y="965291"/>
                  </a:lnTo>
                  <a:lnTo>
                    <a:pt x="1000699" y="987190"/>
                  </a:lnTo>
                  <a:close/>
                </a:path>
                <a:path w="1974215" h="5142865">
                  <a:moveTo>
                    <a:pt x="1000699" y="965291"/>
                  </a:moveTo>
                  <a:lnTo>
                    <a:pt x="978910" y="965291"/>
                  </a:lnTo>
                  <a:lnTo>
                    <a:pt x="978910" y="306692"/>
                  </a:lnTo>
                  <a:lnTo>
                    <a:pt x="1000699" y="306692"/>
                  </a:lnTo>
                  <a:lnTo>
                    <a:pt x="1000699" y="965291"/>
                  </a:lnTo>
                  <a:close/>
                </a:path>
                <a:path w="1974215" h="5142865">
                  <a:moveTo>
                    <a:pt x="934785" y="921166"/>
                  </a:moveTo>
                  <a:lnTo>
                    <a:pt x="364435" y="921166"/>
                  </a:lnTo>
                  <a:lnTo>
                    <a:pt x="364435" y="350925"/>
                  </a:lnTo>
                  <a:lnTo>
                    <a:pt x="934785" y="350925"/>
                  </a:lnTo>
                  <a:lnTo>
                    <a:pt x="934785" y="372715"/>
                  </a:lnTo>
                  <a:lnTo>
                    <a:pt x="386225" y="372715"/>
                  </a:lnTo>
                  <a:lnTo>
                    <a:pt x="386225" y="899485"/>
                  </a:lnTo>
                  <a:lnTo>
                    <a:pt x="934785" y="899485"/>
                  </a:lnTo>
                  <a:lnTo>
                    <a:pt x="934785" y="921166"/>
                  </a:lnTo>
                  <a:close/>
                </a:path>
                <a:path w="1974215" h="5142865">
                  <a:moveTo>
                    <a:pt x="934785" y="899485"/>
                  </a:moveTo>
                  <a:lnTo>
                    <a:pt x="912995" y="899485"/>
                  </a:lnTo>
                  <a:lnTo>
                    <a:pt x="912995" y="372715"/>
                  </a:lnTo>
                  <a:lnTo>
                    <a:pt x="934785" y="372715"/>
                  </a:lnTo>
                  <a:lnTo>
                    <a:pt x="934785" y="899485"/>
                  </a:lnTo>
                  <a:close/>
                </a:path>
                <a:path w="1974215" h="5142865">
                  <a:moveTo>
                    <a:pt x="761556" y="748046"/>
                  </a:moveTo>
                  <a:lnTo>
                    <a:pt x="537665" y="748046"/>
                  </a:lnTo>
                  <a:lnTo>
                    <a:pt x="537665" y="524155"/>
                  </a:lnTo>
                  <a:lnTo>
                    <a:pt x="761556" y="524155"/>
                  </a:lnTo>
                  <a:lnTo>
                    <a:pt x="761556" y="748046"/>
                  </a:lnTo>
                  <a:close/>
                </a:path>
                <a:path w="1974215" h="5142865">
                  <a:moveTo>
                    <a:pt x="0" y="1444014"/>
                  </a:moveTo>
                  <a:lnTo>
                    <a:pt x="0" y="1127408"/>
                  </a:lnTo>
                  <a:lnTo>
                    <a:pt x="158303" y="1285711"/>
                  </a:lnTo>
                  <a:lnTo>
                    <a:pt x="0" y="1444014"/>
                  </a:lnTo>
                  <a:close/>
                </a:path>
                <a:path w="1974215" h="5142865">
                  <a:moveTo>
                    <a:pt x="1285711" y="158303"/>
                  </a:moveTo>
                  <a:lnTo>
                    <a:pt x="1127408" y="0"/>
                  </a:lnTo>
                  <a:lnTo>
                    <a:pt x="1444014" y="0"/>
                  </a:lnTo>
                  <a:lnTo>
                    <a:pt x="1285711" y="158303"/>
                  </a:lnTo>
                  <a:close/>
                </a:path>
                <a:path w="1974215" h="5142865">
                  <a:moveTo>
                    <a:pt x="0" y="158303"/>
                  </a:moveTo>
                  <a:lnTo>
                    <a:pt x="0" y="0"/>
                  </a:lnTo>
                  <a:lnTo>
                    <a:pt x="158303" y="0"/>
                  </a:lnTo>
                  <a:lnTo>
                    <a:pt x="0" y="158303"/>
                  </a:lnTo>
                  <a:close/>
                </a:path>
                <a:path w="1974215" h="5142865">
                  <a:moveTo>
                    <a:pt x="1973825" y="987190"/>
                  </a:moveTo>
                  <a:lnTo>
                    <a:pt x="1584232" y="987190"/>
                  </a:lnTo>
                  <a:lnTo>
                    <a:pt x="1584232" y="284902"/>
                  </a:lnTo>
                  <a:lnTo>
                    <a:pt x="1973825" y="284902"/>
                  </a:lnTo>
                  <a:lnTo>
                    <a:pt x="1973825" y="306692"/>
                  </a:lnTo>
                  <a:lnTo>
                    <a:pt x="1606022" y="306692"/>
                  </a:lnTo>
                  <a:lnTo>
                    <a:pt x="1606022" y="965291"/>
                  </a:lnTo>
                  <a:lnTo>
                    <a:pt x="1973825" y="965291"/>
                  </a:lnTo>
                  <a:lnTo>
                    <a:pt x="1973825" y="987190"/>
                  </a:lnTo>
                  <a:close/>
                </a:path>
                <a:path w="1974215" h="5142865">
                  <a:moveTo>
                    <a:pt x="1973825" y="921166"/>
                  </a:moveTo>
                  <a:lnTo>
                    <a:pt x="1650146" y="921166"/>
                  </a:lnTo>
                  <a:lnTo>
                    <a:pt x="1650146" y="350925"/>
                  </a:lnTo>
                  <a:lnTo>
                    <a:pt x="1973825" y="350925"/>
                  </a:lnTo>
                  <a:lnTo>
                    <a:pt x="1973825" y="372715"/>
                  </a:lnTo>
                  <a:lnTo>
                    <a:pt x="1671936" y="372715"/>
                  </a:lnTo>
                  <a:lnTo>
                    <a:pt x="1671936" y="899485"/>
                  </a:lnTo>
                  <a:lnTo>
                    <a:pt x="1973825" y="899485"/>
                  </a:lnTo>
                  <a:lnTo>
                    <a:pt x="1973825" y="921166"/>
                  </a:lnTo>
                  <a:close/>
                </a:path>
                <a:path w="1974215" h="5142865">
                  <a:moveTo>
                    <a:pt x="1973825" y="748046"/>
                  </a:moveTo>
                  <a:lnTo>
                    <a:pt x="1823376" y="748046"/>
                  </a:lnTo>
                  <a:lnTo>
                    <a:pt x="1823376" y="524155"/>
                  </a:lnTo>
                  <a:lnTo>
                    <a:pt x="1973825" y="524155"/>
                  </a:lnTo>
                  <a:lnTo>
                    <a:pt x="1973825" y="748046"/>
                  </a:lnTo>
                  <a:close/>
                </a:path>
                <a:path w="1974215" h="5142865">
                  <a:moveTo>
                    <a:pt x="1285711" y="1444014"/>
                  </a:moveTo>
                  <a:lnTo>
                    <a:pt x="1127408" y="1285711"/>
                  </a:lnTo>
                  <a:lnTo>
                    <a:pt x="1285711" y="1127408"/>
                  </a:lnTo>
                  <a:lnTo>
                    <a:pt x="1444014" y="1285711"/>
                  </a:lnTo>
                  <a:lnTo>
                    <a:pt x="1285711" y="1444014"/>
                  </a:lnTo>
                  <a:close/>
                </a:path>
                <a:path w="1974215" h="5142865">
                  <a:moveTo>
                    <a:pt x="1000699" y="2272792"/>
                  </a:moveTo>
                  <a:lnTo>
                    <a:pt x="298521" y="2272792"/>
                  </a:lnTo>
                  <a:lnTo>
                    <a:pt x="298521" y="1570614"/>
                  </a:lnTo>
                  <a:lnTo>
                    <a:pt x="1000699" y="1570614"/>
                  </a:lnTo>
                  <a:lnTo>
                    <a:pt x="1000699" y="1592403"/>
                  </a:lnTo>
                  <a:lnTo>
                    <a:pt x="320311" y="1592403"/>
                  </a:lnTo>
                  <a:lnTo>
                    <a:pt x="320311" y="2251002"/>
                  </a:lnTo>
                  <a:lnTo>
                    <a:pt x="1000699" y="2251002"/>
                  </a:lnTo>
                  <a:lnTo>
                    <a:pt x="1000699" y="2272792"/>
                  </a:lnTo>
                  <a:close/>
                </a:path>
                <a:path w="1974215" h="5142865">
                  <a:moveTo>
                    <a:pt x="1000699" y="2251002"/>
                  </a:moveTo>
                  <a:lnTo>
                    <a:pt x="978910" y="2251002"/>
                  </a:lnTo>
                  <a:lnTo>
                    <a:pt x="978910" y="1592403"/>
                  </a:lnTo>
                  <a:lnTo>
                    <a:pt x="1000699" y="1592403"/>
                  </a:lnTo>
                  <a:lnTo>
                    <a:pt x="1000699" y="2251002"/>
                  </a:lnTo>
                  <a:close/>
                </a:path>
                <a:path w="1974215" h="5142865">
                  <a:moveTo>
                    <a:pt x="934785" y="2206878"/>
                  </a:moveTo>
                  <a:lnTo>
                    <a:pt x="364435" y="2206878"/>
                  </a:lnTo>
                  <a:lnTo>
                    <a:pt x="364435" y="1636528"/>
                  </a:lnTo>
                  <a:lnTo>
                    <a:pt x="934785" y="1636528"/>
                  </a:lnTo>
                  <a:lnTo>
                    <a:pt x="934785" y="1658318"/>
                  </a:lnTo>
                  <a:lnTo>
                    <a:pt x="386225" y="1658318"/>
                  </a:lnTo>
                  <a:lnTo>
                    <a:pt x="386225" y="2185088"/>
                  </a:lnTo>
                  <a:lnTo>
                    <a:pt x="934785" y="2185088"/>
                  </a:lnTo>
                  <a:lnTo>
                    <a:pt x="934785" y="2206878"/>
                  </a:lnTo>
                  <a:close/>
                </a:path>
                <a:path w="1974215" h="5142865">
                  <a:moveTo>
                    <a:pt x="934785" y="2185088"/>
                  </a:moveTo>
                  <a:lnTo>
                    <a:pt x="912995" y="2185088"/>
                  </a:lnTo>
                  <a:lnTo>
                    <a:pt x="912995" y="1658318"/>
                  </a:lnTo>
                  <a:lnTo>
                    <a:pt x="934785" y="1658318"/>
                  </a:lnTo>
                  <a:lnTo>
                    <a:pt x="934785" y="2185088"/>
                  </a:lnTo>
                  <a:close/>
                </a:path>
                <a:path w="1974215" h="5142865">
                  <a:moveTo>
                    <a:pt x="761556" y="2033648"/>
                  </a:moveTo>
                  <a:lnTo>
                    <a:pt x="537665" y="2033648"/>
                  </a:lnTo>
                  <a:lnTo>
                    <a:pt x="537665" y="1809757"/>
                  </a:lnTo>
                  <a:lnTo>
                    <a:pt x="761556" y="1809757"/>
                  </a:lnTo>
                  <a:lnTo>
                    <a:pt x="761556" y="2033648"/>
                  </a:lnTo>
                  <a:close/>
                </a:path>
                <a:path w="1974215" h="5142865">
                  <a:moveTo>
                    <a:pt x="0" y="2729617"/>
                  </a:moveTo>
                  <a:lnTo>
                    <a:pt x="0" y="2413010"/>
                  </a:lnTo>
                  <a:lnTo>
                    <a:pt x="158303" y="2571313"/>
                  </a:lnTo>
                  <a:lnTo>
                    <a:pt x="0" y="2729617"/>
                  </a:lnTo>
                  <a:close/>
                </a:path>
                <a:path w="1974215" h="5142865">
                  <a:moveTo>
                    <a:pt x="1973825" y="2272792"/>
                  </a:moveTo>
                  <a:lnTo>
                    <a:pt x="1584232" y="2272792"/>
                  </a:lnTo>
                  <a:lnTo>
                    <a:pt x="1584232" y="1570614"/>
                  </a:lnTo>
                  <a:lnTo>
                    <a:pt x="1973825" y="1570614"/>
                  </a:lnTo>
                  <a:lnTo>
                    <a:pt x="1973825" y="1592403"/>
                  </a:lnTo>
                  <a:lnTo>
                    <a:pt x="1606022" y="1592403"/>
                  </a:lnTo>
                  <a:lnTo>
                    <a:pt x="1606022" y="2251002"/>
                  </a:lnTo>
                  <a:lnTo>
                    <a:pt x="1973825" y="2251002"/>
                  </a:lnTo>
                  <a:lnTo>
                    <a:pt x="1973825" y="2272792"/>
                  </a:lnTo>
                  <a:close/>
                </a:path>
                <a:path w="1974215" h="5142865">
                  <a:moveTo>
                    <a:pt x="1973825" y="2206878"/>
                  </a:moveTo>
                  <a:lnTo>
                    <a:pt x="1650146" y="2206878"/>
                  </a:lnTo>
                  <a:lnTo>
                    <a:pt x="1650146" y="1636528"/>
                  </a:lnTo>
                  <a:lnTo>
                    <a:pt x="1973825" y="1636528"/>
                  </a:lnTo>
                  <a:lnTo>
                    <a:pt x="1973825" y="1658318"/>
                  </a:lnTo>
                  <a:lnTo>
                    <a:pt x="1671936" y="1658318"/>
                  </a:lnTo>
                  <a:lnTo>
                    <a:pt x="1671936" y="2185088"/>
                  </a:lnTo>
                  <a:lnTo>
                    <a:pt x="1973825" y="2185088"/>
                  </a:lnTo>
                  <a:lnTo>
                    <a:pt x="1973825" y="2206878"/>
                  </a:lnTo>
                  <a:close/>
                </a:path>
                <a:path w="1974215" h="5142865">
                  <a:moveTo>
                    <a:pt x="1973825" y="2033648"/>
                  </a:moveTo>
                  <a:lnTo>
                    <a:pt x="1823376" y="2033648"/>
                  </a:lnTo>
                  <a:lnTo>
                    <a:pt x="1823376" y="1809757"/>
                  </a:lnTo>
                  <a:lnTo>
                    <a:pt x="1973825" y="1809757"/>
                  </a:lnTo>
                  <a:lnTo>
                    <a:pt x="1973825" y="2033648"/>
                  </a:lnTo>
                  <a:close/>
                </a:path>
                <a:path w="1974215" h="5142865">
                  <a:moveTo>
                    <a:pt x="1285711" y="2729617"/>
                  </a:moveTo>
                  <a:lnTo>
                    <a:pt x="1127408" y="2571313"/>
                  </a:lnTo>
                  <a:lnTo>
                    <a:pt x="1285711" y="2413010"/>
                  </a:lnTo>
                  <a:lnTo>
                    <a:pt x="1444014" y="2571313"/>
                  </a:lnTo>
                  <a:lnTo>
                    <a:pt x="1285711" y="2729617"/>
                  </a:lnTo>
                  <a:close/>
                </a:path>
                <a:path w="1974215" h="5142865">
                  <a:moveTo>
                    <a:pt x="1000699" y="3558504"/>
                  </a:moveTo>
                  <a:lnTo>
                    <a:pt x="298521" y="3558504"/>
                  </a:lnTo>
                  <a:lnTo>
                    <a:pt x="298521" y="2856325"/>
                  </a:lnTo>
                  <a:lnTo>
                    <a:pt x="1000699" y="2856325"/>
                  </a:lnTo>
                  <a:lnTo>
                    <a:pt x="1000699" y="2878115"/>
                  </a:lnTo>
                  <a:lnTo>
                    <a:pt x="320311" y="2878115"/>
                  </a:lnTo>
                  <a:lnTo>
                    <a:pt x="320311" y="3536714"/>
                  </a:lnTo>
                  <a:lnTo>
                    <a:pt x="1000699" y="3536714"/>
                  </a:lnTo>
                  <a:lnTo>
                    <a:pt x="1000699" y="3558504"/>
                  </a:lnTo>
                  <a:close/>
                </a:path>
                <a:path w="1974215" h="5142865">
                  <a:moveTo>
                    <a:pt x="1000699" y="3536714"/>
                  </a:moveTo>
                  <a:lnTo>
                    <a:pt x="978910" y="3536714"/>
                  </a:lnTo>
                  <a:lnTo>
                    <a:pt x="978910" y="2878115"/>
                  </a:lnTo>
                  <a:lnTo>
                    <a:pt x="1000699" y="2878115"/>
                  </a:lnTo>
                  <a:lnTo>
                    <a:pt x="1000699" y="3536714"/>
                  </a:lnTo>
                  <a:close/>
                </a:path>
                <a:path w="1974215" h="5142865">
                  <a:moveTo>
                    <a:pt x="934785" y="3492480"/>
                  </a:moveTo>
                  <a:lnTo>
                    <a:pt x="364435" y="3492480"/>
                  </a:lnTo>
                  <a:lnTo>
                    <a:pt x="364435" y="2922130"/>
                  </a:lnTo>
                  <a:lnTo>
                    <a:pt x="934785" y="2922130"/>
                  </a:lnTo>
                  <a:lnTo>
                    <a:pt x="934785" y="2944029"/>
                  </a:lnTo>
                  <a:lnTo>
                    <a:pt x="386225" y="2944029"/>
                  </a:lnTo>
                  <a:lnTo>
                    <a:pt x="386225" y="3470800"/>
                  </a:lnTo>
                  <a:lnTo>
                    <a:pt x="934785" y="3470800"/>
                  </a:lnTo>
                  <a:lnTo>
                    <a:pt x="934785" y="3492480"/>
                  </a:lnTo>
                  <a:close/>
                </a:path>
                <a:path w="1974215" h="5142865">
                  <a:moveTo>
                    <a:pt x="934785" y="3470800"/>
                  </a:moveTo>
                  <a:lnTo>
                    <a:pt x="912995" y="3470800"/>
                  </a:lnTo>
                  <a:lnTo>
                    <a:pt x="912995" y="2944029"/>
                  </a:lnTo>
                  <a:lnTo>
                    <a:pt x="934785" y="2944029"/>
                  </a:lnTo>
                  <a:lnTo>
                    <a:pt x="934785" y="3470800"/>
                  </a:lnTo>
                  <a:close/>
                </a:path>
                <a:path w="1974215" h="5142865">
                  <a:moveTo>
                    <a:pt x="761556" y="3319360"/>
                  </a:moveTo>
                  <a:lnTo>
                    <a:pt x="537665" y="3319360"/>
                  </a:lnTo>
                  <a:lnTo>
                    <a:pt x="537665" y="3095469"/>
                  </a:lnTo>
                  <a:lnTo>
                    <a:pt x="761556" y="3095469"/>
                  </a:lnTo>
                  <a:lnTo>
                    <a:pt x="761556" y="3319360"/>
                  </a:lnTo>
                  <a:close/>
                </a:path>
                <a:path w="1974215" h="5142865">
                  <a:moveTo>
                    <a:pt x="0" y="4015328"/>
                  </a:moveTo>
                  <a:lnTo>
                    <a:pt x="0" y="3698721"/>
                  </a:lnTo>
                  <a:lnTo>
                    <a:pt x="158303" y="3857025"/>
                  </a:lnTo>
                  <a:lnTo>
                    <a:pt x="0" y="4015328"/>
                  </a:lnTo>
                  <a:close/>
                </a:path>
                <a:path w="1974215" h="5142865">
                  <a:moveTo>
                    <a:pt x="1973825" y="3558504"/>
                  </a:moveTo>
                  <a:lnTo>
                    <a:pt x="1584232" y="3558504"/>
                  </a:lnTo>
                  <a:lnTo>
                    <a:pt x="1584232" y="2856325"/>
                  </a:lnTo>
                  <a:lnTo>
                    <a:pt x="1973825" y="2856325"/>
                  </a:lnTo>
                  <a:lnTo>
                    <a:pt x="1973825" y="2878115"/>
                  </a:lnTo>
                  <a:lnTo>
                    <a:pt x="1606022" y="2878115"/>
                  </a:lnTo>
                  <a:lnTo>
                    <a:pt x="1606022" y="3536714"/>
                  </a:lnTo>
                  <a:lnTo>
                    <a:pt x="1973825" y="3536714"/>
                  </a:lnTo>
                  <a:lnTo>
                    <a:pt x="1973825" y="3558504"/>
                  </a:lnTo>
                  <a:close/>
                </a:path>
                <a:path w="1974215" h="5142865">
                  <a:moveTo>
                    <a:pt x="1973825" y="3492480"/>
                  </a:moveTo>
                  <a:lnTo>
                    <a:pt x="1650146" y="3492480"/>
                  </a:lnTo>
                  <a:lnTo>
                    <a:pt x="1650146" y="2922130"/>
                  </a:lnTo>
                  <a:lnTo>
                    <a:pt x="1973825" y="2922130"/>
                  </a:lnTo>
                  <a:lnTo>
                    <a:pt x="1973825" y="2944029"/>
                  </a:lnTo>
                  <a:lnTo>
                    <a:pt x="1671936" y="2944029"/>
                  </a:lnTo>
                  <a:lnTo>
                    <a:pt x="1671936" y="3470800"/>
                  </a:lnTo>
                  <a:lnTo>
                    <a:pt x="1973825" y="3470800"/>
                  </a:lnTo>
                  <a:lnTo>
                    <a:pt x="1973825" y="3492480"/>
                  </a:lnTo>
                  <a:close/>
                </a:path>
                <a:path w="1974215" h="5142865">
                  <a:moveTo>
                    <a:pt x="1973825" y="3319360"/>
                  </a:moveTo>
                  <a:lnTo>
                    <a:pt x="1823376" y="3319360"/>
                  </a:lnTo>
                  <a:lnTo>
                    <a:pt x="1823376" y="3095469"/>
                  </a:lnTo>
                  <a:lnTo>
                    <a:pt x="1973825" y="3095469"/>
                  </a:lnTo>
                  <a:lnTo>
                    <a:pt x="1973825" y="3319360"/>
                  </a:lnTo>
                  <a:close/>
                </a:path>
                <a:path w="1974215" h="5142865">
                  <a:moveTo>
                    <a:pt x="1285711" y="4015328"/>
                  </a:moveTo>
                  <a:lnTo>
                    <a:pt x="1127408" y="3857025"/>
                  </a:lnTo>
                  <a:lnTo>
                    <a:pt x="1285711" y="3698721"/>
                  </a:lnTo>
                  <a:lnTo>
                    <a:pt x="1444014" y="3857025"/>
                  </a:lnTo>
                  <a:lnTo>
                    <a:pt x="1285711" y="4015328"/>
                  </a:lnTo>
                  <a:close/>
                </a:path>
                <a:path w="1974215" h="5142865">
                  <a:moveTo>
                    <a:pt x="1000699" y="4844106"/>
                  </a:moveTo>
                  <a:lnTo>
                    <a:pt x="298521" y="4844106"/>
                  </a:lnTo>
                  <a:lnTo>
                    <a:pt x="298521" y="4141927"/>
                  </a:lnTo>
                  <a:lnTo>
                    <a:pt x="1000699" y="4141927"/>
                  </a:lnTo>
                  <a:lnTo>
                    <a:pt x="1000699" y="4163718"/>
                  </a:lnTo>
                  <a:lnTo>
                    <a:pt x="320311" y="4163718"/>
                  </a:lnTo>
                  <a:lnTo>
                    <a:pt x="320311" y="4822317"/>
                  </a:lnTo>
                  <a:lnTo>
                    <a:pt x="1000699" y="4822317"/>
                  </a:lnTo>
                  <a:lnTo>
                    <a:pt x="1000699" y="4844106"/>
                  </a:lnTo>
                  <a:close/>
                </a:path>
                <a:path w="1974215" h="5142865">
                  <a:moveTo>
                    <a:pt x="1000699" y="4822317"/>
                  </a:moveTo>
                  <a:lnTo>
                    <a:pt x="978910" y="4822317"/>
                  </a:lnTo>
                  <a:lnTo>
                    <a:pt x="978910" y="4163718"/>
                  </a:lnTo>
                  <a:lnTo>
                    <a:pt x="1000699" y="4163718"/>
                  </a:lnTo>
                  <a:lnTo>
                    <a:pt x="1000699" y="4822317"/>
                  </a:lnTo>
                  <a:close/>
                </a:path>
                <a:path w="1974215" h="5142865">
                  <a:moveTo>
                    <a:pt x="934785" y="4778192"/>
                  </a:moveTo>
                  <a:lnTo>
                    <a:pt x="364435" y="4778192"/>
                  </a:lnTo>
                  <a:lnTo>
                    <a:pt x="364435" y="4207842"/>
                  </a:lnTo>
                  <a:lnTo>
                    <a:pt x="934785" y="4207842"/>
                  </a:lnTo>
                  <a:lnTo>
                    <a:pt x="934785" y="4229632"/>
                  </a:lnTo>
                  <a:lnTo>
                    <a:pt x="386225" y="4229632"/>
                  </a:lnTo>
                  <a:lnTo>
                    <a:pt x="386225" y="4756402"/>
                  </a:lnTo>
                  <a:lnTo>
                    <a:pt x="934785" y="4756402"/>
                  </a:lnTo>
                  <a:lnTo>
                    <a:pt x="934785" y="4778192"/>
                  </a:lnTo>
                  <a:close/>
                </a:path>
                <a:path w="1974215" h="5142865">
                  <a:moveTo>
                    <a:pt x="934785" y="4756402"/>
                  </a:moveTo>
                  <a:lnTo>
                    <a:pt x="912995" y="4756402"/>
                  </a:lnTo>
                  <a:lnTo>
                    <a:pt x="912995" y="4229632"/>
                  </a:lnTo>
                  <a:lnTo>
                    <a:pt x="934785" y="4229632"/>
                  </a:lnTo>
                  <a:lnTo>
                    <a:pt x="934785" y="4756402"/>
                  </a:lnTo>
                  <a:close/>
                </a:path>
                <a:path w="1974215" h="5142865">
                  <a:moveTo>
                    <a:pt x="761556" y="4604962"/>
                  </a:moveTo>
                  <a:lnTo>
                    <a:pt x="537665" y="4604962"/>
                  </a:lnTo>
                  <a:lnTo>
                    <a:pt x="537665" y="4381071"/>
                  </a:lnTo>
                  <a:lnTo>
                    <a:pt x="761556" y="4381071"/>
                  </a:lnTo>
                  <a:lnTo>
                    <a:pt x="761556" y="4604962"/>
                  </a:lnTo>
                  <a:close/>
                </a:path>
                <a:path w="1974215" h="5142865">
                  <a:moveTo>
                    <a:pt x="158303" y="5142627"/>
                  </a:moveTo>
                  <a:lnTo>
                    <a:pt x="0" y="5142627"/>
                  </a:lnTo>
                  <a:lnTo>
                    <a:pt x="0" y="4984324"/>
                  </a:lnTo>
                  <a:lnTo>
                    <a:pt x="158303" y="5142627"/>
                  </a:lnTo>
                  <a:close/>
                </a:path>
                <a:path w="1974215" h="5142865">
                  <a:moveTo>
                    <a:pt x="1973825" y="4844106"/>
                  </a:moveTo>
                  <a:lnTo>
                    <a:pt x="1584232" y="4844106"/>
                  </a:lnTo>
                  <a:lnTo>
                    <a:pt x="1584232" y="4141927"/>
                  </a:lnTo>
                  <a:lnTo>
                    <a:pt x="1973825" y="4141927"/>
                  </a:lnTo>
                  <a:lnTo>
                    <a:pt x="1973825" y="4163718"/>
                  </a:lnTo>
                  <a:lnTo>
                    <a:pt x="1606022" y="4163718"/>
                  </a:lnTo>
                  <a:lnTo>
                    <a:pt x="1606022" y="4822317"/>
                  </a:lnTo>
                  <a:lnTo>
                    <a:pt x="1973825" y="4822317"/>
                  </a:lnTo>
                  <a:lnTo>
                    <a:pt x="1973825" y="4844106"/>
                  </a:lnTo>
                  <a:close/>
                </a:path>
                <a:path w="1974215" h="5142865">
                  <a:moveTo>
                    <a:pt x="1973825" y="4778192"/>
                  </a:moveTo>
                  <a:lnTo>
                    <a:pt x="1650146" y="4778192"/>
                  </a:lnTo>
                  <a:lnTo>
                    <a:pt x="1650146" y="4207842"/>
                  </a:lnTo>
                  <a:lnTo>
                    <a:pt x="1973825" y="4207842"/>
                  </a:lnTo>
                  <a:lnTo>
                    <a:pt x="1973825" y="4229632"/>
                  </a:lnTo>
                  <a:lnTo>
                    <a:pt x="1671936" y="4229632"/>
                  </a:lnTo>
                  <a:lnTo>
                    <a:pt x="1671936" y="4756402"/>
                  </a:lnTo>
                  <a:lnTo>
                    <a:pt x="1973825" y="4756402"/>
                  </a:lnTo>
                  <a:lnTo>
                    <a:pt x="1973825" y="4778192"/>
                  </a:lnTo>
                  <a:close/>
                </a:path>
                <a:path w="1974215" h="5142865">
                  <a:moveTo>
                    <a:pt x="1973825" y="4604962"/>
                  </a:moveTo>
                  <a:lnTo>
                    <a:pt x="1823376" y="4604962"/>
                  </a:lnTo>
                  <a:lnTo>
                    <a:pt x="1823376" y="4381071"/>
                  </a:lnTo>
                  <a:lnTo>
                    <a:pt x="1973825" y="4381071"/>
                  </a:lnTo>
                  <a:lnTo>
                    <a:pt x="1973825" y="4604962"/>
                  </a:lnTo>
                  <a:close/>
                </a:path>
                <a:path w="1974215" h="5142865">
                  <a:moveTo>
                    <a:pt x="1444014" y="5142627"/>
                  </a:moveTo>
                  <a:lnTo>
                    <a:pt x="1127408" y="5142627"/>
                  </a:lnTo>
                  <a:lnTo>
                    <a:pt x="1285711" y="4984324"/>
                  </a:lnTo>
                  <a:lnTo>
                    <a:pt x="1444014" y="5142627"/>
                  </a:lnTo>
                  <a:close/>
                </a:path>
              </a:pathLst>
            </a:custGeom>
            <a:solidFill>
              <a:srgbClr val="B94A2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6314173" y="5144044"/>
              <a:ext cx="1974214" cy="5130800"/>
            </a:xfrm>
            <a:custGeom>
              <a:avLst/>
              <a:gdLst/>
              <a:ahLst/>
              <a:cxnLst/>
              <a:rect l="l" t="t" r="r" b="b"/>
              <a:pathLst>
                <a:path w="1974215" h="5130800">
                  <a:moveTo>
                    <a:pt x="491317" y="177800"/>
                  </a:moveTo>
                  <a:lnTo>
                    <a:pt x="422614" y="177800"/>
                  </a:lnTo>
                  <a:lnTo>
                    <a:pt x="611968" y="0"/>
                  </a:lnTo>
                  <a:lnTo>
                    <a:pt x="673633" y="0"/>
                  </a:lnTo>
                  <a:lnTo>
                    <a:pt x="700684" y="25400"/>
                  </a:lnTo>
                  <a:lnTo>
                    <a:pt x="642800" y="25400"/>
                  </a:lnTo>
                  <a:lnTo>
                    <a:pt x="491317" y="177800"/>
                  </a:lnTo>
                  <a:close/>
                </a:path>
                <a:path w="1974215" h="5130800">
                  <a:moveTo>
                    <a:pt x="1776941" y="177800"/>
                  </a:moveTo>
                  <a:lnTo>
                    <a:pt x="1708216" y="177800"/>
                  </a:lnTo>
                  <a:lnTo>
                    <a:pt x="1897679" y="0"/>
                  </a:lnTo>
                  <a:lnTo>
                    <a:pt x="1959345" y="0"/>
                  </a:lnTo>
                  <a:lnTo>
                    <a:pt x="1973825" y="12700"/>
                  </a:lnTo>
                  <a:lnTo>
                    <a:pt x="1973825" y="25400"/>
                  </a:lnTo>
                  <a:lnTo>
                    <a:pt x="1928512" y="25400"/>
                  </a:lnTo>
                  <a:lnTo>
                    <a:pt x="1776941" y="177800"/>
                  </a:lnTo>
                  <a:close/>
                </a:path>
                <a:path w="1974215" h="5130800">
                  <a:moveTo>
                    <a:pt x="668855" y="406400"/>
                  </a:moveTo>
                  <a:lnTo>
                    <a:pt x="642800" y="406400"/>
                  </a:lnTo>
                  <a:lnTo>
                    <a:pt x="832263" y="215900"/>
                  </a:lnTo>
                  <a:lnTo>
                    <a:pt x="642800" y="25400"/>
                  </a:lnTo>
                  <a:lnTo>
                    <a:pt x="700684" y="25400"/>
                  </a:lnTo>
                  <a:lnTo>
                    <a:pt x="862987" y="177800"/>
                  </a:lnTo>
                  <a:lnTo>
                    <a:pt x="903345" y="177800"/>
                  </a:lnTo>
                  <a:lnTo>
                    <a:pt x="668855" y="406400"/>
                  </a:lnTo>
                  <a:close/>
                </a:path>
                <a:path w="1974215" h="5130800">
                  <a:moveTo>
                    <a:pt x="1973825" y="63500"/>
                  </a:moveTo>
                  <a:lnTo>
                    <a:pt x="1928512" y="25400"/>
                  </a:lnTo>
                  <a:lnTo>
                    <a:pt x="1973825" y="25400"/>
                  </a:lnTo>
                  <a:lnTo>
                    <a:pt x="1973825" y="63500"/>
                  </a:lnTo>
                  <a:close/>
                </a:path>
                <a:path w="1974215" h="5130800">
                  <a:moveTo>
                    <a:pt x="369338" y="1143000"/>
                  </a:moveTo>
                  <a:lnTo>
                    <a:pt x="136186" y="914400"/>
                  </a:lnTo>
                  <a:lnTo>
                    <a:pt x="189462" y="850900"/>
                  </a:lnTo>
                  <a:lnTo>
                    <a:pt x="0" y="673100"/>
                  </a:lnTo>
                  <a:lnTo>
                    <a:pt x="0" y="609600"/>
                  </a:lnTo>
                  <a:lnTo>
                    <a:pt x="189462" y="419100"/>
                  </a:lnTo>
                  <a:lnTo>
                    <a:pt x="136186" y="368300"/>
                  </a:lnTo>
                  <a:lnTo>
                    <a:pt x="369338" y="127000"/>
                  </a:lnTo>
                  <a:lnTo>
                    <a:pt x="409295" y="165100"/>
                  </a:lnTo>
                  <a:lnTo>
                    <a:pt x="369338" y="165100"/>
                  </a:lnTo>
                  <a:lnTo>
                    <a:pt x="166910" y="368300"/>
                  </a:lnTo>
                  <a:lnTo>
                    <a:pt x="245073" y="444500"/>
                  </a:lnTo>
                  <a:lnTo>
                    <a:pt x="220295" y="444500"/>
                  </a:lnTo>
                  <a:lnTo>
                    <a:pt x="30832" y="635000"/>
                  </a:lnTo>
                  <a:lnTo>
                    <a:pt x="220295" y="825500"/>
                  </a:lnTo>
                  <a:lnTo>
                    <a:pt x="253955" y="825500"/>
                  </a:lnTo>
                  <a:lnTo>
                    <a:pt x="166910" y="914400"/>
                  </a:lnTo>
                  <a:lnTo>
                    <a:pt x="369338" y="1117600"/>
                  </a:lnTo>
                  <a:lnTo>
                    <a:pt x="395976" y="1117600"/>
                  </a:lnTo>
                  <a:lnTo>
                    <a:pt x="369338" y="1143000"/>
                  </a:lnTo>
                  <a:close/>
                </a:path>
                <a:path w="1974215" h="5130800">
                  <a:moveTo>
                    <a:pt x="903345" y="177800"/>
                  </a:moveTo>
                  <a:lnTo>
                    <a:pt x="862987" y="177800"/>
                  </a:lnTo>
                  <a:lnTo>
                    <a:pt x="916263" y="127000"/>
                  </a:lnTo>
                  <a:lnTo>
                    <a:pt x="953077" y="165100"/>
                  </a:lnTo>
                  <a:lnTo>
                    <a:pt x="916372" y="165100"/>
                  </a:lnTo>
                  <a:lnTo>
                    <a:pt x="903345" y="177800"/>
                  </a:lnTo>
                  <a:close/>
                </a:path>
                <a:path w="1974215" h="5130800">
                  <a:moveTo>
                    <a:pt x="1341696" y="609600"/>
                  </a:moveTo>
                  <a:lnTo>
                    <a:pt x="1285602" y="609600"/>
                  </a:lnTo>
                  <a:lnTo>
                    <a:pt x="1475065" y="419100"/>
                  </a:lnTo>
                  <a:lnTo>
                    <a:pt x="1421788" y="368300"/>
                  </a:lnTo>
                  <a:lnTo>
                    <a:pt x="1654940" y="127000"/>
                  </a:lnTo>
                  <a:lnTo>
                    <a:pt x="1694897" y="165100"/>
                  </a:lnTo>
                  <a:lnTo>
                    <a:pt x="1654940" y="165100"/>
                  </a:lnTo>
                  <a:lnTo>
                    <a:pt x="1452621" y="368300"/>
                  </a:lnTo>
                  <a:lnTo>
                    <a:pt x="1530784" y="444500"/>
                  </a:lnTo>
                  <a:lnTo>
                    <a:pt x="1505897" y="444500"/>
                  </a:lnTo>
                  <a:lnTo>
                    <a:pt x="1341696" y="609600"/>
                  </a:lnTo>
                  <a:close/>
                </a:path>
                <a:path w="1974215" h="5130800">
                  <a:moveTo>
                    <a:pt x="642800" y="431800"/>
                  </a:moveTo>
                  <a:lnTo>
                    <a:pt x="369338" y="165100"/>
                  </a:lnTo>
                  <a:lnTo>
                    <a:pt x="409295" y="165100"/>
                  </a:lnTo>
                  <a:lnTo>
                    <a:pt x="422614" y="177800"/>
                  </a:lnTo>
                  <a:lnTo>
                    <a:pt x="491317" y="177800"/>
                  </a:lnTo>
                  <a:lnTo>
                    <a:pt x="453446" y="215900"/>
                  </a:lnTo>
                  <a:lnTo>
                    <a:pt x="642800" y="406400"/>
                  </a:lnTo>
                  <a:lnTo>
                    <a:pt x="668855" y="406400"/>
                  </a:lnTo>
                  <a:lnTo>
                    <a:pt x="642800" y="431800"/>
                  </a:lnTo>
                  <a:close/>
                </a:path>
                <a:path w="1974215" h="5130800">
                  <a:moveTo>
                    <a:pt x="942278" y="1117600"/>
                  </a:moveTo>
                  <a:lnTo>
                    <a:pt x="916481" y="1117600"/>
                  </a:lnTo>
                  <a:lnTo>
                    <a:pt x="1118800" y="914400"/>
                  </a:lnTo>
                  <a:lnTo>
                    <a:pt x="845228" y="635000"/>
                  </a:lnTo>
                  <a:lnTo>
                    <a:pt x="1118691" y="368300"/>
                  </a:lnTo>
                  <a:lnTo>
                    <a:pt x="916372" y="165100"/>
                  </a:lnTo>
                  <a:lnTo>
                    <a:pt x="953077" y="165100"/>
                  </a:lnTo>
                  <a:lnTo>
                    <a:pt x="1149415" y="368300"/>
                  </a:lnTo>
                  <a:lnTo>
                    <a:pt x="1096139" y="419100"/>
                  </a:lnTo>
                  <a:lnTo>
                    <a:pt x="1121400" y="444500"/>
                  </a:lnTo>
                  <a:lnTo>
                    <a:pt x="1065415" y="444500"/>
                  </a:lnTo>
                  <a:lnTo>
                    <a:pt x="875952" y="635000"/>
                  </a:lnTo>
                  <a:lnTo>
                    <a:pt x="1065415" y="825500"/>
                  </a:lnTo>
                  <a:lnTo>
                    <a:pt x="1123314" y="825500"/>
                  </a:lnTo>
                  <a:lnTo>
                    <a:pt x="1096248" y="850900"/>
                  </a:lnTo>
                  <a:lnTo>
                    <a:pt x="1149524" y="914400"/>
                  </a:lnTo>
                  <a:lnTo>
                    <a:pt x="942278" y="1117600"/>
                  </a:lnTo>
                  <a:close/>
                </a:path>
                <a:path w="1974215" h="5130800">
                  <a:moveTo>
                    <a:pt x="1928512" y="431800"/>
                  </a:moveTo>
                  <a:lnTo>
                    <a:pt x="1654940" y="165100"/>
                  </a:lnTo>
                  <a:lnTo>
                    <a:pt x="1694897" y="165100"/>
                  </a:lnTo>
                  <a:lnTo>
                    <a:pt x="1708216" y="177800"/>
                  </a:lnTo>
                  <a:lnTo>
                    <a:pt x="1776941" y="177800"/>
                  </a:lnTo>
                  <a:lnTo>
                    <a:pt x="1739049" y="215900"/>
                  </a:lnTo>
                  <a:lnTo>
                    <a:pt x="1928512" y="406400"/>
                  </a:lnTo>
                  <a:lnTo>
                    <a:pt x="1958721" y="406400"/>
                  </a:lnTo>
                  <a:lnTo>
                    <a:pt x="1928512" y="431800"/>
                  </a:lnTo>
                  <a:close/>
                </a:path>
                <a:path w="1974215" h="5130800">
                  <a:moveTo>
                    <a:pt x="1958721" y="406400"/>
                  </a:moveTo>
                  <a:lnTo>
                    <a:pt x="1928512" y="406400"/>
                  </a:lnTo>
                  <a:lnTo>
                    <a:pt x="1973825" y="355600"/>
                  </a:lnTo>
                  <a:lnTo>
                    <a:pt x="1973825" y="393700"/>
                  </a:lnTo>
                  <a:lnTo>
                    <a:pt x="1958721" y="406400"/>
                  </a:lnTo>
                  <a:close/>
                </a:path>
                <a:path w="1974215" h="5130800">
                  <a:moveTo>
                    <a:pt x="253955" y="825500"/>
                  </a:moveTo>
                  <a:lnTo>
                    <a:pt x="220295" y="825500"/>
                  </a:lnTo>
                  <a:lnTo>
                    <a:pt x="409649" y="635000"/>
                  </a:lnTo>
                  <a:lnTo>
                    <a:pt x="220295" y="444500"/>
                  </a:lnTo>
                  <a:lnTo>
                    <a:pt x="245073" y="444500"/>
                  </a:lnTo>
                  <a:lnTo>
                    <a:pt x="440481" y="635000"/>
                  </a:lnTo>
                  <a:lnTo>
                    <a:pt x="253955" y="825500"/>
                  </a:lnTo>
                  <a:close/>
                </a:path>
                <a:path w="1974215" h="5130800">
                  <a:moveTo>
                    <a:pt x="1123314" y="825500"/>
                  </a:moveTo>
                  <a:lnTo>
                    <a:pt x="1065415" y="825500"/>
                  </a:lnTo>
                  <a:lnTo>
                    <a:pt x="1254878" y="635000"/>
                  </a:lnTo>
                  <a:lnTo>
                    <a:pt x="1065415" y="444500"/>
                  </a:lnTo>
                  <a:lnTo>
                    <a:pt x="1121400" y="444500"/>
                  </a:lnTo>
                  <a:lnTo>
                    <a:pt x="1285602" y="609600"/>
                  </a:lnTo>
                  <a:lnTo>
                    <a:pt x="1341696" y="609600"/>
                  </a:lnTo>
                  <a:lnTo>
                    <a:pt x="1316434" y="635000"/>
                  </a:lnTo>
                  <a:lnTo>
                    <a:pt x="1354327" y="673100"/>
                  </a:lnTo>
                  <a:lnTo>
                    <a:pt x="1285711" y="673100"/>
                  </a:lnTo>
                  <a:lnTo>
                    <a:pt x="1123314" y="825500"/>
                  </a:lnTo>
                  <a:close/>
                </a:path>
                <a:path w="1974215" h="5130800">
                  <a:moveTo>
                    <a:pt x="1539667" y="825500"/>
                  </a:moveTo>
                  <a:lnTo>
                    <a:pt x="1505897" y="825500"/>
                  </a:lnTo>
                  <a:lnTo>
                    <a:pt x="1695360" y="635000"/>
                  </a:lnTo>
                  <a:lnTo>
                    <a:pt x="1505897" y="444500"/>
                  </a:lnTo>
                  <a:lnTo>
                    <a:pt x="1530784" y="444500"/>
                  </a:lnTo>
                  <a:lnTo>
                    <a:pt x="1726193" y="635000"/>
                  </a:lnTo>
                  <a:lnTo>
                    <a:pt x="1539667" y="825500"/>
                  </a:lnTo>
                  <a:close/>
                </a:path>
                <a:path w="1974215" h="5130800">
                  <a:moveTo>
                    <a:pt x="1655049" y="1143000"/>
                  </a:moveTo>
                  <a:lnTo>
                    <a:pt x="1421897" y="914400"/>
                  </a:lnTo>
                  <a:lnTo>
                    <a:pt x="1475174" y="850900"/>
                  </a:lnTo>
                  <a:lnTo>
                    <a:pt x="1285711" y="673100"/>
                  </a:lnTo>
                  <a:lnTo>
                    <a:pt x="1354327" y="673100"/>
                  </a:lnTo>
                  <a:lnTo>
                    <a:pt x="1505897" y="825500"/>
                  </a:lnTo>
                  <a:lnTo>
                    <a:pt x="1539667" y="825500"/>
                  </a:lnTo>
                  <a:lnTo>
                    <a:pt x="1452621" y="914400"/>
                  </a:lnTo>
                  <a:lnTo>
                    <a:pt x="1654940" y="1117600"/>
                  </a:lnTo>
                  <a:lnTo>
                    <a:pt x="1681687" y="1117600"/>
                  </a:lnTo>
                  <a:lnTo>
                    <a:pt x="1655049" y="1143000"/>
                  </a:lnTo>
                  <a:close/>
                </a:path>
                <a:path w="1974215" h="5130800">
                  <a:moveTo>
                    <a:pt x="395976" y="1117600"/>
                  </a:moveTo>
                  <a:lnTo>
                    <a:pt x="369338" y="1117600"/>
                  </a:lnTo>
                  <a:lnTo>
                    <a:pt x="642800" y="838200"/>
                  </a:lnTo>
                  <a:lnTo>
                    <a:pt x="667681" y="863600"/>
                  </a:lnTo>
                  <a:lnTo>
                    <a:pt x="642800" y="863600"/>
                  </a:lnTo>
                  <a:lnTo>
                    <a:pt x="453446" y="1054100"/>
                  </a:lnTo>
                  <a:lnTo>
                    <a:pt x="491317" y="1092200"/>
                  </a:lnTo>
                  <a:lnTo>
                    <a:pt x="422614" y="1092200"/>
                  </a:lnTo>
                  <a:lnTo>
                    <a:pt x="395976" y="1117600"/>
                  </a:lnTo>
                  <a:close/>
                </a:path>
                <a:path w="1974215" h="5130800">
                  <a:moveTo>
                    <a:pt x="1681687" y="1117600"/>
                  </a:moveTo>
                  <a:lnTo>
                    <a:pt x="1654940" y="1117600"/>
                  </a:lnTo>
                  <a:lnTo>
                    <a:pt x="1928512" y="838200"/>
                  </a:lnTo>
                  <a:lnTo>
                    <a:pt x="1951168" y="863600"/>
                  </a:lnTo>
                  <a:lnTo>
                    <a:pt x="1928512" y="863600"/>
                  </a:lnTo>
                  <a:lnTo>
                    <a:pt x="1739049" y="1054100"/>
                  </a:lnTo>
                  <a:lnTo>
                    <a:pt x="1776941" y="1092200"/>
                  </a:lnTo>
                  <a:lnTo>
                    <a:pt x="1708325" y="1092200"/>
                  </a:lnTo>
                  <a:lnTo>
                    <a:pt x="1681687" y="1117600"/>
                  </a:lnTo>
                  <a:close/>
                </a:path>
                <a:path w="1974215" h="5130800">
                  <a:moveTo>
                    <a:pt x="711526" y="1244600"/>
                  </a:moveTo>
                  <a:lnTo>
                    <a:pt x="642800" y="1244600"/>
                  </a:lnTo>
                  <a:lnTo>
                    <a:pt x="832263" y="1054100"/>
                  </a:lnTo>
                  <a:lnTo>
                    <a:pt x="642800" y="863600"/>
                  </a:lnTo>
                  <a:lnTo>
                    <a:pt x="667681" y="863600"/>
                  </a:lnTo>
                  <a:lnTo>
                    <a:pt x="891601" y="1092200"/>
                  </a:lnTo>
                  <a:lnTo>
                    <a:pt x="863096" y="1092200"/>
                  </a:lnTo>
                  <a:lnTo>
                    <a:pt x="711526" y="1244600"/>
                  </a:lnTo>
                  <a:close/>
                </a:path>
                <a:path w="1974215" h="5130800">
                  <a:moveTo>
                    <a:pt x="1973825" y="914400"/>
                  </a:moveTo>
                  <a:lnTo>
                    <a:pt x="1928512" y="863600"/>
                  </a:lnTo>
                  <a:lnTo>
                    <a:pt x="1951168" y="863600"/>
                  </a:lnTo>
                  <a:lnTo>
                    <a:pt x="1973825" y="889000"/>
                  </a:lnTo>
                  <a:lnTo>
                    <a:pt x="1973825" y="914400"/>
                  </a:lnTo>
                  <a:close/>
                </a:path>
                <a:path w="1974215" h="5130800">
                  <a:moveTo>
                    <a:pt x="478599" y="1473200"/>
                  </a:moveTo>
                  <a:lnTo>
                    <a:pt x="422614" y="1473200"/>
                  </a:lnTo>
                  <a:lnTo>
                    <a:pt x="612077" y="1282700"/>
                  </a:lnTo>
                  <a:lnTo>
                    <a:pt x="422614" y="1092200"/>
                  </a:lnTo>
                  <a:lnTo>
                    <a:pt x="491317" y="1092200"/>
                  </a:lnTo>
                  <a:lnTo>
                    <a:pt x="642800" y="1244600"/>
                  </a:lnTo>
                  <a:lnTo>
                    <a:pt x="711526" y="1244600"/>
                  </a:lnTo>
                  <a:lnTo>
                    <a:pt x="673633" y="1282700"/>
                  </a:lnTo>
                  <a:lnTo>
                    <a:pt x="698895" y="1308100"/>
                  </a:lnTo>
                  <a:lnTo>
                    <a:pt x="642800" y="1308100"/>
                  </a:lnTo>
                  <a:lnTo>
                    <a:pt x="478599" y="1473200"/>
                  </a:lnTo>
                  <a:close/>
                </a:path>
                <a:path w="1974215" h="5130800">
                  <a:moveTo>
                    <a:pt x="916372" y="1143000"/>
                  </a:moveTo>
                  <a:lnTo>
                    <a:pt x="863096" y="1092200"/>
                  </a:lnTo>
                  <a:lnTo>
                    <a:pt x="891601" y="1092200"/>
                  </a:lnTo>
                  <a:lnTo>
                    <a:pt x="916481" y="1117600"/>
                  </a:lnTo>
                  <a:lnTo>
                    <a:pt x="942278" y="1117600"/>
                  </a:lnTo>
                  <a:lnTo>
                    <a:pt x="916372" y="1143000"/>
                  </a:lnTo>
                  <a:close/>
                </a:path>
                <a:path w="1974215" h="5130800">
                  <a:moveTo>
                    <a:pt x="1764311" y="1473200"/>
                  </a:moveTo>
                  <a:lnTo>
                    <a:pt x="1708325" y="1473200"/>
                  </a:lnTo>
                  <a:lnTo>
                    <a:pt x="1897788" y="1282700"/>
                  </a:lnTo>
                  <a:lnTo>
                    <a:pt x="1708325" y="1092200"/>
                  </a:lnTo>
                  <a:lnTo>
                    <a:pt x="1776941" y="1092200"/>
                  </a:lnTo>
                  <a:lnTo>
                    <a:pt x="1928512" y="1244600"/>
                  </a:lnTo>
                  <a:lnTo>
                    <a:pt x="1973825" y="1244600"/>
                  </a:lnTo>
                  <a:lnTo>
                    <a:pt x="1973825" y="1270000"/>
                  </a:lnTo>
                  <a:lnTo>
                    <a:pt x="1959236" y="1282700"/>
                  </a:lnTo>
                  <a:lnTo>
                    <a:pt x="1973825" y="1295400"/>
                  </a:lnTo>
                  <a:lnTo>
                    <a:pt x="1973825" y="1308100"/>
                  </a:lnTo>
                  <a:lnTo>
                    <a:pt x="1928512" y="1308100"/>
                  </a:lnTo>
                  <a:lnTo>
                    <a:pt x="1764311" y="1473200"/>
                  </a:lnTo>
                  <a:close/>
                </a:path>
                <a:path w="1974215" h="5130800">
                  <a:moveTo>
                    <a:pt x="1973825" y="1244600"/>
                  </a:moveTo>
                  <a:lnTo>
                    <a:pt x="1928512" y="1244600"/>
                  </a:lnTo>
                  <a:lnTo>
                    <a:pt x="1973825" y="1206500"/>
                  </a:lnTo>
                  <a:lnTo>
                    <a:pt x="1973825" y="1244600"/>
                  </a:lnTo>
                  <a:close/>
                </a:path>
                <a:path w="1974215" h="5130800">
                  <a:moveTo>
                    <a:pt x="668855" y="1689100"/>
                  </a:moveTo>
                  <a:lnTo>
                    <a:pt x="642800" y="1689100"/>
                  </a:lnTo>
                  <a:lnTo>
                    <a:pt x="832263" y="1498600"/>
                  </a:lnTo>
                  <a:lnTo>
                    <a:pt x="642800" y="1308100"/>
                  </a:lnTo>
                  <a:lnTo>
                    <a:pt x="698895" y="1308100"/>
                  </a:lnTo>
                  <a:lnTo>
                    <a:pt x="863096" y="1473200"/>
                  </a:lnTo>
                  <a:lnTo>
                    <a:pt x="890318" y="1473200"/>
                  </a:lnTo>
                  <a:lnTo>
                    <a:pt x="668855" y="1689100"/>
                  </a:lnTo>
                  <a:close/>
                </a:path>
                <a:path w="1974215" h="5130800">
                  <a:moveTo>
                    <a:pt x="1973825" y="1358900"/>
                  </a:moveTo>
                  <a:lnTo>
                    <a:pt x="1928512" y="1308100"/>
                  </a:lnTo>
                  <a:lnTo>
                    <a:pt x="1973825" y="1308100"/>
                  </a:lnTo>
                  <a:lnTo>
                    <a:pt x="1973825" y="1358900"/>
                  </a:lnTo>
                  <a:close/>
                </a:path>
                <a:path w="1974215" h="5130800">
                  <a:moveTo>
                    <a:pt x="369338" y="2425700"/>
                  </a:moveTo>
                  <a:lnTo>
                    <a:pt x="136186" y="2197100"/>
                  </a:lnTo>
                  <a:lnTo>
                    <a:pt x="189462" y="2146300"/>
                  </a:lnTo>
                  <a:lnTo>
                    <a:pt x="0" y="1955800"/>
                  </a:lnTo>
                  <a:lnTo>
                    <a:pt x="0" y="1892300"/>
                  </a:lnTo>
                  <a:lnTo>
                    <a:pt x="189462" y="1701800"/>
                  </a:lnTo>
                  <a:lnTo>
                    <a:pt x="136186" y="1651000"/>
                  </a:lnTo>
                  <a:lnTo>
                    <a:pt x="369338" y="1409700"/>
                  </a:lnTo>
                  <a:lnTo>
                    <a:pt x="401303" y="1447800"/>
                  </a:lnTo>
                  <a:lnTo>
                    <a:pt x="369229" y="1447800"/>
                  </a:lnTo>
                  <a:lnTo>
                    <a:pt x="166910" y="1651000"/>
                  </a:lnTo>
                  <a:lnTo>
                    <a:pt x="245073" y="1727200"/>
                  </a:lnTo>
                  <a:lnTo>
                    <a:pt x="220295" y="1727200"/>
                  </a:lnTo>
                  <a:lnTo>
                    <a:pt x="30832" y="1917700"/>
                  </a:lnTo>
                  <a:lnTo>
                    <a:pt x="220295" y="2108200"/>
                  </a:lnTo>
                  <a:lnTo>
                    <a:pt x="253955" y="2108200"/>
                  </a:lnTo>
                  <a:lnTo>
                    <a:pt x="166910" y="2197100"/>
                  </a:lnTo>
                  <a:lnTo>
                    <a:pt x="369338" y="2400300"/>
                  </a:lnTo>
                  <a:lnTo>
                    <a:pt x="395976" y="2400300"/>
                  </a:lnTo>
                  <a:lnTo>
                    <a:pt x="369338" y="2425700"/>
                  </a:lnTo>
                  <a:close/>
                </a:path>
                <a:path w="1974215" h="5130800">
                  <a:moveTo>
                    <a:pt x="890318" y="1473200"/>
                  </a:moveTo>
                  <a:lnTo>
                    <a:pt x="863096" y="1473200"/>
                  </a:lnTo>
                  <a:lnTo>
                    <a:pt x="916372" y="1409700"/>
                  </a:lnTo>
                  <a:lnTo>
                    <a:pt x="953186" y="1447800"/>
                  </a:lnTo>
                  <a:lnTo>
                    <a:pt x="916372" y="1447800"/>
                  </a:lnTo>
                  <a:lnTo>
                    <a:pt x="890318" y="1473200"/>
                  </a:lnTo>
                  <a:close/>
                </a:path>
                <a:path w="1974215" h="5130800">
                  <a:moveTo>
                    <a:pt x="1341696" y="1892300"/>
                  </a:moveTo>
                  <a:lnTo>
                    <a:pt x="1285711" y="1892300"/>
                  </a:lnTo>
                  <a:lnTo>
                    <a:pt x="1475174" y="1701800"/>
                  </a:lnTo>
                  <a:lnTo>
                    <a:pt x="1421897" y="1651000"/>
                  </a:lnTo>
                  <a:lnTo>
                    <a:pt x="1655049" y="1409700"/>
                  </a:lnTo>
                  <a:lnTo>
                    <a:pt x="1687015" y="1447800"/>
                  </a:lnTo>
                  <a:lnTo>
                    <a:pt x="1654940" y="1447800"/>
                  </a:lnTo>
                  <a:lnTo>
                    <a:pt x="1452621" y="1651000"/>
                  </a:lnTo>
                  <a:lnTo>
                    <a:pt x="1530784" y="1727200"/>
                  </a:lnTo>
                  <a:lnTo>
                    <a:pt x="1505897" y="1727200"/>
                  </a:lnTo>
                  <a:lnTo>
                    <a:pt x="1341696" y="1892300"/>
                  </a:lnTo>
                  <a:close/>
                </a:path>
                <a:path w="1974215" h="5130800">
                  <a:moveTo>
                    <a:pt x="642800" y="1714500"/>
                  </a:moveTo>
                  <a:lnTo>
                    <a:pt x="369229" y="1447800"/>
                  </a:lnTo>
                  <a:lnTo>
                    <a:pt x="401303" y="1447800"/>
                  </a:lnTo>
                  <a:lnTo>
                    <a:pt x="422614" y="1473200"/>
                  </a:lnTo>
                  <a:lnTo>
                    <a:pt x="478599" y="1473200"/>
                  </a:lnTo>
                  <a:lnTo>
                    <a:pt x="453338" y="1498600"/>
                  </a:lnTo>
                  <a:lnTo>
                    <a:pt x="642800" y="1689100"/>
                  </a:lnTo>
                  <a:lnTo>
                    <a:pt x="668855" y="1689100"/>
                  </a:lnTo>
                  <a:lnTo>
                    <a:pt x="642800" y="1714500"/>
                  </a:lnTo>
                  <a:close/>
                </a:path>
                <a:path w="1974215" h="5130800">
                  <a:moveTo>
                    <a:pt x="942278" y="2400300"/>
                  </a:moveTo>
                  <a:lnTo>
                    <a:pt x="916372" y="2400300"/>
                  </a:lnTo>
                  <a:lnTo>
                    <a:pt x="1118691" y="2197100"/>
                  </a:lnTo>
                  <a:lnTo>
                    <a:pt x="845119" y="1917700"/>
                  </a:lnTo>
                  <a:lnTo>
                    <a:pt x="1118691" y="1651000"/>
                  </a:lnTo>
                  <a:lnTo>
                    <a:pt x="916372" y="1447800"/>
                  </a:lnTo>
                  <a:lnTo>
                    <a:pt x="953186" y="1447800"/>
                  </a:lnTo>
                  <a:lnTo>
                    <a:pt x="1149524" y="1651000"/>
                  </a:lnTo>
                  <a:lnTo>
                    <a:pt x="1096248" y="1701800"/>
                  </a:lnTo>
                  <a:lnTo>
                    <a:pt x="1121509" y="1727200"/>
                  </a:lnTo>
                  <a:lnTo>
                    <a:pt x="1065415" y="1727200"/>
                  </a:lnTo>
                  <a:lnTo>
                    <a:pt x="875952" y="1917700"/>
                  </a:lnTo>
                  <a:lnTo>
                    <a:pt x="1065415" y="2108200"/>
                  </a:lnTo>
                  <a:lnTo>
                    <a:pt x="1134140" y="2108200"/>
                  </a:lnTo>
                  <a:lnTo>
                    <a:pt x="1096248" y="2146300"/>
                  </a:lnTo>
                  <a:lnTo>
                    <a:pt x="1149524" y="2197100"/>
                  </a:lnTo>
                  <a:lnTo>
                    <a:pt x="942278" y="2400300"/>
                  </a:lnTo>
                  <a:close/>
                </a:path>
                <a:path w="1974215" h="5130800">
                  <a:moveTo>
                    <a:pt x="1928512" y="1714500"/>
                  </a:moveTo>
                  <a:lnTo>
                    <a:pt x="1654940" y="1447800"/>
                  </a:lnTo>
                  <a:lnTo>
                    <a:pt x="1687015" y="1447800"/>
                  </a:lnTo>
                  <a:lnTo>
                    <a:pt x="1708325" y="1473200"/>
                  </a:lnTo>
                  <a:lnTo>
                    <a:pt x="1764311" y="1473200"/>
                  </a:lnTo>
                  <a:lnTo>
                    <a:pt x="1739049" y="1498600"/>
                  </a:lnTo>
                  <a:lnTo>
                    <a:pt x="1928512" y="1689100"/>
                  </a:lnTo>
                  <a:lnTo>
                    <a:pt x="1958721" y="1689100"/>
                  </a:lnTo>
                  <a:lnTo>
                    <a:pt x="1928512" y="1714500"/>
                  </a:lnTo>
                  <a:close/>
                </a:path>
                <a:path w="1974215" h="5130800">
                  <a:moveTo>
                    <a:pt x="1958721" y="1689100"/>
                  </a:moveTo>
                  <a:lnTo>
                    <a:pt x="1928512" y="1689100"/>
                  </a:lnTo>
                  <a:lnTo>
                    <a:pt x="1973825" y="1638300"/>
                  </a:lnTo>
                  <a:lnTo>
                    <a:pt x="1973825" y="1676400"/>
                  </a:lnTo>
                  <a:lnTo>
                    <a:pt x="1958721" y="1689100"/>
                  </a:lnTo>
                  <a:close/>
                </a:path>
                <a:path w="1974215" h="5130800">
                  <a:moveTo>
                    <a:pt x="253955" y="2108200"/>
                  </a:moveTo>
                  <a:lnTo>
                    <a:pt x="220295" y="2108200"/>
                  </a:lnTo>
                  <a:lnTo>
                    <a:pt x="409758" y="1917700"/>
                  </a:lnTo>
                  <a:lnTo>
                    <a:pt x="220295" y="1727200"/>
                  </a:lnTo>
                  <a:lnTo>
                    <a:pt x="245073" y="1727200"/>
                  </a:lnTo>
                  <a:lnTo>
                    <a:pt x="440481" y="1917700"/>
                  </a:lnTo>
                  <a:lnTo>
                    <a:pt x="253955" y="2108200"/>
                  </a:lnTo>
                  <a:close/>
                </a:path>
                <a:path w="1974215" h="5130800">
                  <a:moveTo>
                    <a:pt x="1134140" y="2108200"/>
                  </a:moveTo>
                  <a:lnTo>
                    <a:pt x="1065415" y="2108200"/>
                  </a:lnTo>
                  <a:lnTo>
                    <a:pt x="1254878" y="1917700"/>
                  </a:lnTo>
                  <a:lnTo>
                    <a:pt x="1065415" y="1727200"/>
                  </a:lnTo>
                  <a:lnTo>
                    <a:pt x="1121509" y="1727200"/>
                  </a:lnTo>
                  <a:lnTo>
                    <a:pt x="1285711" y="1892300"/>
                  </a:lnTo>
                  <a:lnTo>
                    <a:pt x="1341696" y="1892300"/>
                  </a:lnTo>
                  <a:lnTo>
                    <a:pt x="1316434" y="1917700"/>
                  </a:lnTo>
                  <a:lnTo>
                    <a:pt x="1354327" y="1955800"/>
                  </a:lnTo>
                  <a:lnTo>
                    <a:pt x="1285711" y="1955800"/>
                  </a:lnTo>
                  <a:lnTo>
                    <a:pt x="1134140" y="2108200"/>
                  </a:lnTo>
                  <a:close/>
                </a:path>
                <a:path w="1974215" h="5130800">
                  <a:moveTo>
                    <a:pt x="1539667" y="2108200"/>
                  </a:moveTo>
                  <a:lnTo>
                    <a:pt x="1505897" y="2108200"/>
                  </a:lnTo>
                  <a:lnTo>
                    <a:pt x="1695360" y="1917700"/>
                  </a:lnTo>
                  <a:lnTo>
                    <a:pt x="1505897" y="1727200"/>
                  </a:lnTo>
                  <a:lnTo>
                    <a:pt x="1530784" y="1727200"/>
                  </a:lnTo>
                  <a:lnTo>
                    <a:pt x="1726193" y="1917700"/>
                  </a:lnTo>
                  <a:lnTo>
                    <a:pt x="1539667" y="2108200"/>
                  </a:lnTo>
                  <a:close/>
                </a:path>
                <a:path w="1974215" h="5130800">
                  <a:moveTo>
                    <a:pt x="1655049" y="2425700"/>
                  </a:moveTo>
                  <a:lnTo>
                    <a:pt x="1421897" y="2197100"/>
                  </a:lnTo>
                  <a:lnTo>
                    <a:pt x="1475174" y="2146300"/>
                  </a:lnTo>
                  <a:lnTo>
                    <a:pt x="1285711" y="1955800"/>
                  </a:lnTo>
                  <a:lnTo>
                    <a:pt x="1354327" y="1955800"/>
                  </a:lnTo>
                  <a:lnTo>
                    <a:pt x="1505897" y="2108200"/>
                  </a:lnTo>
                  <a:lnTo>
                    <a:pt x="1539667" y="2108200"/>
                  </a:lnTo>
                  <a:lnTo>
                    <a:pt x="1452621" y="2197100"/>
                  </a:lnTo>
                  <a:lnTo>
                    <a:pt x="1654940" y="2400300"/>
                  </a:lnTo>
                  <a:lnTo>
                    <a:pt x="1681687" y="2400300"/>
                  </a:lnTo>
                  <a:lnTo>
                    <a:pt x="1655049" y="2425700"/>
                  </a:lnTo>
                  <a:close/>
                </a:path>
                <a:path w="1974215" h="5130800">
                  <a:moveTo>
                    <a:pt x="395976" y="2400300"/>
                  </a:moveTo>
                  <a:lnTo>
                    <a:pt x="369338" y="2400300"/>
                  </a:lnTo>
                  <a:lnTo>
                    <a:pt x="642800" y="2120900"/>
                  </a:lnTo>
                  <a:lnTo>
                    <a:pt x="680106" y="2159000"/>
                  </a:lnTo>
                  <a:lnTo>
                    <a:pt x="642800" y="2159000"/>
                  </a:lnTo>
                  <a:lnTo>
                    <a:pt x="453446" y="2349500"/>
                  </a:lnTo>
                  <a:lnTo>
                    <a:pt x="478694" y="2374900"/>
                  </a:lnTo>
                  <a:lnTo>
                    <a:pt x="422614" y="2374900"/>
                  </a:lnTo>
                  <a:lnTo>
                    <a:pt x="395976" y="2400300"/>
                  </a:lnTo>
                  <a:close/>
                </a:path>
                <a:path w="1974215" h="5130800">
                  <a:moveTo>
                    <a:pt x="1681687" y="2400300"/>
                  </a:moveTo>
                  <a:lnTo>
                    <a:pt x="1654940" y="2400300"/>
                  </a:lnTo>
                  <a:lnTo>
                    <a:pt x="1928512" y="2120900"/>
                  </a:lnTo>
                  <a:lnTo>
                    <a:pt x="1962497" y="2159000"/>
                  </a:lnTo>
                  <a:lnTo>
                    <a:pt x="1928512" y="2159000"/>
                  </a:lnTo>
                  <a:lnTo>
                    <a:pt x="1739049" y="2349500"/>
                  </a:lnTo>
                  <a:lnTo>
                    <a:pt x="1764311" y="2374900"/>
                  </a:lnTo>
                  <a:lnTo>
                    <a:pt x="1708325" y="2374900"/>
                  </a:lnTo>
                  <a:lnTo>
                    <a:pt x="1681687" y="2400300"/>
                  </a:lnTo>
                  <a:close/>
                </a:path>
                <a:path w="1974215" h="5130800">
                  <a:moveTo>
                    <a:pt x="698895" y="2540000"/>
                  </a:moveTo>
                  <a:lnTo>
                    <a:pt x="642800" y="2540000"/>
                  </a:lnTo>
                  <a:lnTo>
                    <a:pt x="832263" y="2349500"/>
                  </a:lnTo>
                  <a:lnTo>
                    <a:pt x="642800" y="2159000"/>
                  </a:lnTo>
                  <a:lnTo>
                    <a:pt x="680106" y="2159000"/>
                  </a:lnTo>
                  <a:lnTo>
                    <a:pt x="891502" y="2374900"/>
                  </a:lnTo>
                  <a:lnTo>
                    <a:pt x="863096" y="2374900"/>
                  </a:lnTo>
                  <a:lnTo>
                    <a:pt x="698895" y="2540000"/>
                  </a:lnTo>
                  <a:close/>
                </a:path>
                <a:path w="1974215" h="5130800">
                  <a:moveTo>
                    <a:pt x="1973825" y="2197100"/>
                  </a:moveTo>
                  <a:lnTo>
                    <a:pt x="1928512" y="2159000"/>
                  </a:lnTo>
                  <a:lnTo>
                    <a:pt x="1962497" y="2159000"/>
                  </a:lnTo>
                  <a:lnTo>
                    <a:pt x="1973825" y="2171700"/>
                  </a:lnTo>
                  <a:lnTo>
                    <a:pt x="1973825" y="2197100"/>
                  </a:lnTo>
                  <a:close/>
                </a:path>
                <a:path w="1974215" h="5130800">
                  <a:moveTo>
                    <a:pt x="478599" y="2755900"/>
                  </a:moveTo>
                  <a:lnTo>
                    <a:pt x="422614" y="2755900"/>
                  </a:lnTo>
                  <a:lnTo>
                    <a:pt x="612077" y="2565400"/>
                  </a:lnTo>
                  <a:lnTo>
                    <a:pt x="422614" y="2374900"/>
                  </a:lnTo>
                  <a:lnTo>
                    <a:pt x="478694" y="2374900"/>
                  </a:lnTo>
                  <a:lnTo>
                    <a:pt x="642800" y="2540000"/>
                  </a:lnTo>
                  <a:lnTo>
                    <a:pt x="698895" y="2540000"/>
                  </a:lnTo>
                  <a:lnTo>
                    <a:pt x="673633" y="2565400"/>
                  </a:lnTo>
                  <a:lnTo>
                    <a:pt x="698895" y="2590800"/>
                  </a:lnTo>
                  <a:lnTo>
                    <a:pt x="642800" y="2590800"/>
                  </a:lnTo>
                  <a:lnTo>
                    <a:pt x="478599" y="2755900"/>
                  </a:lnTo>
                  <a:close/>
                </a:path>
                <a:path w="1974215" h="5130800">
                  <a:moveTo>
                    <a:pt x="916372" y="2425700"/>
                  </a:moveTo>
                  <a:lnTo>
                    <a:pt x="863096" y="2374900"/>
                  </a:lnTo>
                  <a:lnTo>
                    <a:pt x="891502" y="2374900"/>
                  </a:lnTo>
                  <a:lnTo>
                    <a:pt x="916372" y="2400300"/>
                  </a:lnTo>
                  <a:lnTo>
                    <a:pt x="942278" y="2400300"/>
                  </a:lnTo>
                  <a:lnTo>
                    <a:pt x="916372" y="2425700"/>
                  </a:lnTo>
                  <a:close/>
                </a:path>
                <a:path w="1974215" h="5130800">
                  <a:moveTo>
                    <a:pt x="1764311" y="2755900"/>
                  </a:moveTo>
                  <a:lnTo>
                    <a:pt x="1708325" y="2755900"/>
                  </a:lnTo>
                  <a:lnTo>
                    <a:pt x="1897788" y="2565400"/>
                  </a:lnTo>
                  <a:lnTo>
                    <a:pt x="1708325" y="2374900"/>
                  </a:lnTo>
                  <a:lnTo>
                    <a:pt x="1764311" y="2374900"/>
                  </a:lnTo>
                  <a:lnTo>
                    <a:pt x="1928512" y="2540000"/>
                  </a:lnTo>
                  <a:lnTo>
                    <a:pt x="1973825" y="2540000"/>
                  </a:lnTo>
                  <a:lnTo>
                    <a:pt x="1973825" y="2552700"/>
                  </a:lnTo>
                  <a:lnTo>
                    <a:pt x="1959236" y="2565400"/>
                  </a:lnTo>
                  <a:lnTo>
                    <a:pt x="1973825" y="2578100"/>
                  </a:lnTo>
                  <a:lnTo>
                    <a:pt x="1973825" y="2590800"/>
                  </a:lnTo>
                  <a:lnTo>
                    <a:pt x="1928512" y="2590800"/>
                  </a:lnTo>
                  <a:lnTo>
                    <a:pt x="1764311" y="2755900"/>
                  </a:lnTo>
                  <a:close/>
                </a:path>
                <a:path w="1974215" h="5130800">
                  <a:moveTo>
                    <a:pt x="1973825" y="2540000"/>
                  </a:moveTo>
                  <a:lnTo>
                    <a:pt x="1928512" y="2540000"/>
                  </a:lnTo>
                  <a:lnTo>
                    <a:pt x="1973825" y="2489200"/>
                  </a:lnTo>
                  <a:lnTo>
                    <a:pt x="1973825" y="2540000"/>
                  </a:lnTo>
                  <a:close/>
                </a:path>
                <a:path w="1974215" h="5130800">
                  <a:moveTo>
                    <a:pt x="680106" y="2971800"/>
                  </a:moveTo>
                  <a:lnTo>
                    <a:pt x="642800" y="2971800"/>
                  </a:lnTo>
                  <a:lnTo>
                    <a:pt x="832263" y="2781300"/>
                  </a:lnTo>
                  <a:lnTo>
                    <a:pt x="642800" y="2590800"/>
                  </a:lnTo>
                  <a:lnTo>
                    <a:pt x="698895" y="2590800"/>
                  </a:lnTo>
                  <a:lnTo>
                    <a:pt x="863096" y="2755900"/>
                  </a:lnTo>
                  <a:lnTo>
                    <a:pt x="891502" y="2755900"/>
                  </a:lnTo>
                  <a:lnTo>
                    <a:pt x="680106" y="2971800"/>
                  </a:lnTo>
                  <a:close/>
                </a:path>
                <a:path w="1974215" h="5130800">
                  <a:moveTo>
                    <a:pt x="1973825" y="2641600"/>
                  </a:moveTo>
                  <a:lnTo>
                    <a:pt x="1928512" y="2590800"/>
                  </a:lnTo>
                  <a:lnTo>
                    <a:pt x="1973825" y="2590800"/>
                  </a:lnTo>
                  <a:lnTo>
                    <a:pt x="1973825" y="2641600"/>
                  </a:lnTo>
                  <a:close/>
                </a:path>
                <a:path w="1974215" h="5130800">
                  <a:moveTo>
                    <a:pt x="369338" y="3708400"/>
                  </a:moveTo>
                  <a:lnTo>
                    <a:pt x="136186" y="3479800"/>
                  </a:lnTo>
                  <a:lnTo>
                    <a:pt x="189462" y="3429000"/>
                  </a:lnTo>
                  <a:lnTo>
                    <a:pt x="0" y="3238500"/>
                  </a:lnTo>
                  <a:lnTo>
                    <a:pt x="0" y="3175000"/>
                  </a:lnTo>
                  <a:lnTo>
                    <a:pt x="189462" y="2984500"/>
                  </a:lnTo>
                  <a:lnTo>
                    <a:pt x="136186" y="2933700"/>
                  </a:lnTo>
                  <a:lnTo>
                    <a:pt x="369338" y="2705100"/>
                  </a:lnTo>
                  <a:lnTo>
                    <a:pt x="395976" y="2730500"/>
                  </a:lnTo>
                  <a:lnTo>
                    <a:pt x="369229" y="2730500"/>
                  </a:lnTo>
                  <a:lnTo>
                    <a:pt x="166910" y="2933700"/>
                  </a:lnTo>
                  <a:lnTo>
                    <a:pt x="253955" y="3022600"/>
                  </a:lnTo>
                  <a:lnTo>
                    <a:pt x="220295" y="3022600"/>
                  </a:lnTo>
                  <a:lnTo>
                    <a:pt x="30832" y="3213100"/>
                  </a:lnTo>
                  <a:lnTo>
                    <a:pt x="220295" y="3390900"/>
                  </a:lnTo>
                  <a:lnTo>
                    <a:pt x="258100" y="3390900"/>
                  </a:lnTo>
                  <a:lnTo>
                    <a:pt x="166910" y="3479800"/>
                  </a:lnTo>
                  <a:lnTo>
                    <a:pt x="369338" y="3683000"/>
                  </a:lnTo>
                  <a:lnTo>
                    <a:pt x="395976" y="3683000"/>
                  </a:lnTo>
                  <a:lnTo>
                    <a:pt x="369338" y="3708400"/>
                  </a:lnTo>
                  <a:close/>
                </a:path>
                <a:path w="1974215" h="5130800">
                  <a:moveTo>
                    <a:pt x="891502" y="2755900"/>
                  </a:moveTo>
                  <a:lnTo>
                    <a:pt x="863096" y="2755900"/>
                  </a:lnTo>
                  <a:lnTo>
                    <a:pt x="916372" y="2705100"/>
                  </a:lnTo>
                  <a:lnTo>
                    <a:pt x="942278" y="2730500"/>
                  </a:lnTo>
                  <a:lnTo>
                    <a:pt x="916372" y="2730500"/>
                  </a:lnTo>
                  <a:lnTo>
                    <a:pt x="891502" y="2755900"/>
                  </a:lnTo>
                  <a:close/>
                </a:path>
                <a:path w="1974215" h="5130800">
                  <a:moveTo>
                    <a:pt x="1354327" y="3175000"/>
                  </a:moveTo>
                  <a:lnTo>
                    <a:pt x="1285711" y="3175000"/>
                  </a:lnTo>
                  <a:lnTo>
                    <a:pt x="1475174" y="2984500"/>
                  </a:lnTo>
                  <a:lnTo>
                    <a:pt x="1421897" y="2933700"/>
                  </a:lnTo>
                  <a:lnTo>
                    <a:pt x="1655049" y="2705100"/>
                  </a:lnTo>
                  <a:lnTo>
                    <a:pt x="1681687" y="2730500"/>
                  </a:lnTo>
                  <a:lnTo>
                    <a:pt x="1654940" y="2730500"/>
                  </a:lnTo>
                  <a:lnTo>
                    <a:pt x="1452621" y="2933700"/>
                  </a:lnTo>
                  <a:lnTo>
                    <a:pt x="1539667" y="3022600"/>
                  </a:lnTo>
                  <a:lnTo>
                    <a:pt x="1505897" y="3022600"/>
                  </a:lnTo>
                  <a:lnTo>
                    <a:pt x="1354327" y="3175000"/>
                  </a:lnTo>
                  <a:close/>
                </a:path>
                <a:path w="1974215" h="5130800">
                  <a:moveTo>
                    <a:pt x="642800" y="3009900"/>
                  </a:moveTo>
                  <a:lnTo>
                    <a:pt x="369229" y="2730500"/>
                  </a:lnTo>
                  <a:lnTo>
                    <a:pt x="395976" y="2730500"/>
                  </a:lnTo>
                  <a:lnTo>
                    <a:pt x="422614" y="2755900"/>
                  </a:lnTo>
                  <a:lnTo>
                    <a:pt x="478599" y="2755900"/>
                  </a:lnTo>
                  <a:lnTo>
                    <a:pt x="453338" y="2781300"/>
                  </a:lnTo>
                  <a:lnTo>
                    <a:pt x="642800" y="2971800"/>
                  </a:lnTo>
                  <a:lnTo>
                    <a:pt x="680106" y="2971800"/>
                  </a:lnTo>
                  <a:lnTo>
                    <a:pt x="642800" y="3009900"/>
                  </a:lnTo>
                  <a:close/>
                </a:path>
                <a:path w="1974215" h="5130800">
                  <a:moveTo>
                    <a:pt x="942278" y="3683000"/>
                  </a:moveTo>
                  <a:lnTo>
                    <a:pt x="916372" y="3683000"/>
                  </a:lnTo>
                  <a:lnTo>
                    <a:pt x="1118691" y="3479800"/>
                  </a:lnTo>
                  <a:lnTo>
                    <a:pt x="845119" y="3213100"/>
                  </a:lnTo>
                  <a:lnTo>
                    <a:pt x="1118691" y="2933700"/>
                  </a:lnTo>
                  <a:lnTo>
                    <a:pt x="916372" y="2730500"/>
                  </a:lnTo>
                  <a:lnTo>
                    <a:pt x="942278" y="2730500"/>
                  </a:lnTo>
                  <a:lnTo>
                    <a:pt x="1149524" y="2933700"/>
                  </a:lnTo>
                  <a:lnTo>
                    <a:pt x="1096248" y="2984500"/>
                  </a:lnTo>
                  <a:lnTo>
                    <a:pt x="1134140" y="3022600"/>
                  </a:lnTo>
                  <a:lnTo>
                    <a:pt x="1065415" y="3022600"/>
                  </a:lnTo>
                  <a:lnTo>
                    <a:pt x="875952" y="3213100"/>
                  </a:lnTo>
                  <a:lnTo>
                    <a:pt x="1065415" y="3390900"/>
                  </a:lnTo>
                  <a:lnTo>
                    <a:pt x="1134140" y="3390900"/>
                  </a:lnTo>
                  <a:lnTo>
                    <a:pt x="1096248" y="3429000"/>
                  </a:lnTo>
                  <a:lnTo>
                    <a:pt x="1149524" y="3479800"/>
                  </a:lnTo>
                  <a:lnTo>
                    <a:pt x="942278" y="3683000"/>
                  </a:lnTo>
                  <a:close/>
                </a:path>
                <a:path w="1974215" h="5130800">
                  <a:moveTo>
                    <a:pt x="1928512" y="3009900"/>
                  </a:moveTo>
                  <a:lnTo>
                    <a:pt x="1654940" y="2730500"/>
                  </a:lnTo>
                  <a:lnTo>
                    <a:pt x="1681687" y="2730500"/>
                  </a:lnTo>
                  <a:lnTo>
                    <a:pt x="1708325" y="2755900"/>
                  </a:lnTo>
                  <a:lnTo>
                    <a:pt x="1764311" y="2755900"/>
                  </a:lnTo>
                  <a:lnTo>
                    <a:pt x="1739049" y="2781300"/>
                  </a:lnTo>
                  <a:lnTo>
                    <a:pt x="1928512" y="2971800"/>
                  </a:lnTo>
                  <a:lnTo>
                    <a:pt x="1962497" y="2971800"/>
                  </a:lnTo>
                  <a:lnTo>
                    <a:pt x="1928512" y="3009900"/>
                  </a:lnTo>
                  <a:close/>
                </a:path>
                <a:path w="1974215" h="5130800">
                  <a:moveTo>
                    <a:pt x="1962497" y="2971800"/>
                  </a:moveTo>
                  <a:lnTo>
                    <a:pt x="1928512" y="2971800"/>
                  </a:lnTo>
                  <a:lnTo>
                    <a:pt x="1973825" y="2933700"/>
                  </a:lnTo>
                  <a:lnTo>
                    <a:pt x="1973825" y="2959100"/>
                  </a:lnTo>
                  <a:lnTo>
                    <a:pt x="1962497" y="2971800"/>
                  </a:lnTo>
                  <a:close/>
                </a:path>
                <a:path w="1974215" h="5130800">
                  <a:moveTo>
                    <a:pt x="258100" y="3390900"/>
                  </a:moveTo>
                  <a:lnTo>
                    <a:pt x="220295" y="3390900"/>
                  </a:lnTo>
                  <a:lnTo>
                    <a:pt x="409758" y="3213100"/>
                  </a:lnTo>
                  <a:lnTo>
                    <a:pt x="220295" y="3022600"/>
                  </a:lnTo>
                  <a:lnTo>
                    <a:pt x="253955" y="3022600"/>
                  </a:lnTo>
                  <a:lnTo>
                    <a:pt x="440481" y="3213100"/>
                  </a:lnTo>
                  <a:lnTo>
                    <a:pt x="258100" y="3390900"/>
                  </a:lnTo>
                  <a:close/>
                </a:path>
                <a:path w="1974215" h="5130800">
                  <a:moveTo>
                    <a:pt x="1134140" y="3390900"/>
                  </a:moveTo>
                  <a:lnTo>
                    <a:pt x="1065415" y="3390900"/>
                  </a:lnTo>
                  <a:lnTo>
                    <a:pt x="1254878" y="3213100"/>
                  </a:lnTo>
                  <a:lnTo>
                    <a:pt x="1065415" y="3022600"/>
                  </a:lnTo>
                  <a:lnTo>
                    <a:pt x="1134140" y="3022600"/>
                  </a:lnTo>
                  <a:lnTo>
                    <a:pt x="1285711" y="3175000"/>
                  </a:lnTo>
                  <a:lnTo>
                    <a:pt x="1354327" y="3175000"/>
                  </a:lnTo>
                  <a:lnTo>
                    <a:pt x="1316434" y="3213100"/>
                  </a:lnTo>
                  <a:lnTo>
                    <a:pt x="1341696" y="3238500"/>
                  </a:lnTo>
                  <a:lnTo>
                    <a:pt x="1285711" y="3238500"/>
                  </a:lnTo>
                  <a:lnTo>
                    <a:pt x="1134140" y="3390900"/>
                  </a:lnTo>
                  <a:close/>
                </a:path>
                <a:path w="1974215" h="5130800">
                  <a:moveTo>
                    <a:pt x="1530784" y="3403600"/>
                  </a:moveTo>
                  <a:lnTo>
                    <a:pt x="1505897" y="3403600"/>
                  </a:lnTo>
                  <a:lnTo>
                    <a:pt x="1695360" y="3213100"/>
                  </a:lnTo>
                  <a:lnTo>
                    <a:pt x="1505897" y="3022600"/>
                  </a:lnTo>
                  <a:lnTo>
                    <a:pt x="1539667" y="3022600"/>
                  </a:lnTo>
                  <a:lnTo>
                    <a:pt x="1726193" y="3213100"/>
                  </a:lnTo>
                  <a:lnTo>
                    <a:pt x="1530784" y="3403600"/>
                  </a:lnTo>
                  <a:close/>
                </a:path>
                <a:path w="1974215" h="5130800">
                  <a:moveTo>
                    <a:pt x="1655049" y="3708400"/>
                  </a:moveTo>
                  <a:lnTo>
                    <a:pt x="1421897" y="3479800"/>
                  </a:lnTo>
                  <a:lnTo>
                    <a:pt x="1475174" y="3429000"/>
                  </a:lnTo>
                  <a:lnTo>
                    <a:pt x="1285711" y="3238500"/>
                  </a:lnTo>
                  <a:lnTo>
                    <a:pt x="1341696" y="3238500"/>
                  </a:lnTo>
                  <a:lnTo>
                    <a:pt x="1505897" y="3403600"/>
                  </a:lnTo>
                  <a:lnTo>
                    <a:pt x="1530784" y="3403600"/>
                  </a:lnTo>
                  <a:lnTo>
                    <a:pt x="1452621" y="3479800"/>
                  </a:lnTo>
                  <a:lnTo>
                    <a:pt x="1654940" y="3683000"/>
                  </a:lnTo>
                  <a:lnTo>
                    <a:pt x="1681687" y="3683000"/>
                  </a:lnTo>
                  <a:lnTo>
                    <a:pt x="1655049" y="3708400"/>
                  </a:lnTo>
                  <a:close/>
                </a:path>
                <a:path w="1974215" h="5130800">
                  <a:moveTo>
                    <a:pt x="395976" y="3683000"/>
                  </a:moveTo>
                  <a:lnTo>
                    <a:pt x="369338" y="3683000"/>
                  </a:lnTo>
                  <a:lnTo>
                    <a:pt x="642800" y="3416300"/>
                  </a:lnTo>
                  <a:lnTo>
                    <a:pt x="668855" y="3441700"/>
                  </a:lnTo>
                  <a:lnTo>
                    <a:pt x="642800" y="3441700"/>
                  </a:lnTo>
                  <a:lnTo>
                    <a:pt x="453446" y="3632200"/>
                  </a:lnTo>
                  <a:lnTo>
                    <a:pt x="478694" y="3657600"/>
                  </a:lnTo>
                  <a:lnTo>
                    <a:pt x="422614" y="3657600"/>
                  </a:lnTo>
                  <a:lnTo>
                    <a:pt x="395976" y="3683000"/>
                  </a:lnTo>
                  <a:close/>
                </a:path>
                <a:path w="1974215" h="5130800">
                  <a:moveTo>
                    <a:pt x="1681687" y="3683000"/>
                  </a:moveTo>
                  <a:lnTo>
                    <a:pt x="1654940" y="3683000"/>
                  </a:lnTo>
                  <a:lnTo>
                    <a:pt x="1928512" y="3416300"/>
                  </a:lnTo>
                  <a:lnTo>
                    <a:pt x="1958721" y="3441700"/>
                  </a:lnTo>
                  <a:lnTo>
                    <a:pt x="1928512" y="3441700"/>
                  </a:lnTo>
                  <a:lnTo>
                    <a:pt x="1739049" y="3632200"/>
                  </a:lnTo>
                  <a:lnTo>
                    <a:pt x="1764311" y="3657600"/>
                  </a:lnTo>
                  <a:lnTo>
                    <a:pt x="1708325" y="3657600"/>
                  </a:lnTo>
                  <a:lnTo>
                    <a:pt x="1681687" y="3683000"/>
                  </a:lnTo>
                  <a:close/>
                </a:path>
                <a:path w="1974215" h="5130800">
                  <a:moveTo>
                    <a:pt x="698895" y="3822700"/>
                  </a:moveTo>
                  <a:lnTo>
                    <a:pt x="642800" y="3822700"/>
                  </a:lnTo>
                  <a:lnTo>
                    <a:pt x="832263" y="3632200"/>
                  </a:lnTo>
                  <a:lnTo>
                    <a:pt x="642800" y="3441700"/>
                  </a:lnTo>
                  <a:lnTo>
                    <a:pt x="668855" y="3441700"/>
                  </a:lnTo>
                  <a:lnTo>
                    <a:pt x="890318" y="3657600"/>
                  </a:lnTo>
                  <a:lnTo>
                    <a:pt x="863096" y="3657600"/>
                  </a:lnTo>
                  <a:lnTo>
                    <a:pt x="698895" y="3822700"/>
                  </a:lnTo>
                  <a:close/>
                </a:path>
                <a:path w="1974215" h="5130800">
                  <a:moveTo>
                    <a:pt x="1973825" y="3492500"/>
                  </a:moveTo>
                  <a:lnTo>
                    <a:pt x="1928512" y="3441700"/>
                  </a:lnTo>
                  <a:lnTo>
                    <a:pt x="1958721" y="3441700"/>
                  </a:lnTo>
                  <a:lnTo>
                    <a:pt x="1973825" y="3454400"/>
                  </a:lnTo>
                  <a:lnTo>
                    <a:pt x="1973825" y="3492500"/>
                  </a:lnTo>
                  <a:close/>
                </a:path>
                <a:path w="1974215" h="5130800">
                  <a:moveTo>
                    <a:pt x="491230" y="4038600"/>
                  </a:moveTo>
                  <a:lnTo>
                    <a:pt x="422614" y="4038600"/>
                  </a:lnTo>
                  <a:lnTo>
                    <a:pt x="612077" y="3848100"/>
                  </a:lnTo>
                  <a:lnTo>
                    <a:pt x="422614" y="3657600"/>
                  </a:lnTo>
                  <a:lnTo>
                    <a:pt x="478694" y="3657600"/>
                  </a:lnTo>
                  <a:lnTo>
                    <a:pt x="642800" y="3822700"/>
                  </a:lnTo>
                  <a:lnTo>
                    <a:pt x="698895" y="3822700"/>
                  </a:lnTo>
                  <a:lnTo>
                    <a:pt x="673633" y="3848100"/>
                  </a:lnTo>
                  <a:lnTo>
                    <a:pt x="711526" y="3886200"/>
                  </a:lnTo>
                  <a:lnTo>
                    <a:pt x="642800" y="3886200"/>
                  </a:lnTo>
                  <a:lnTo>
                    <a:pt x="491230" y="4038600"/>
                  </a:lnTo>
                  <a:close/>
                </a:path>
                <a:path w="1974215" h="5130800">
                  <a:moveTo>
                    <a:pt x="916372" y="3708400"/>
                  </a:moveTo>
                  <a:lnTo>
                    <a:pt x="863096" y="3657600"/>
                  </a:lnTo>
                  <a:lnTo>
                    <a:pt x="890318" y="3657600"/>
                  </a:lnTo>
                  <a:lnTo>
                    <a:pt x="916372" y="3683000"/>
                  </a:lnTo>
                  <a:lnTo>
                    <a:pt x="942278" y="3683000"/>
                  </a:lnTo>
                  <a:lnTo>
                    <a:pt x="916372" y="3708400"/>
                  </a:lnTo>
                  <a:close/>
                </a:path>
                <a:path w="1974215" h="5130800">
                  <a:moveTo>
                    <a:pt x="1776941" y="4038600"/>
                  </a:moveTo>
                  <a:lnTo>
                    <a:pt x="1708325" y="4038600"/>
                  </a:lnTo>
                  <a:lnTo>
                    <a:pt x="1897788" y="3848100"/>
                  </a:lnTo>
                  <a:lnTo>
                    <a:pt x="1708325" y="3657600"/>
                  </a:lnTo>
                  <a:lnTo>
                    <a:pt x="1764311" y="3657600"/>
                  </a:lnTo>
                  <a:lnTo>
                    <a:pt x="1928512" y="3822700"/>
                  </a:lnTo>
                  <a:lnTo>
                    <a:pt x="1973825" y="3822700"/>
                  </a:lnTo>
                  <a:lnTo>
                    <a:pt x="1973825" y="3835400"/>
                  </a:lnTo>
                  <a:lnTo>
                    <a:pt x="1959236" y="3848100"/>
                  </a:lnTo>
                  <a:lnTo>
                    <a:pt x="1973825" y="3860800"/>
                  </a:lnTo>
                  <a:lnTo>
                    <a:pt x="1973825" y="3886200"/>
                  </a:lnTo>
                  <a:lnTo>
                    <a:pt x="1928512" y="3886200"/>
                  </a:lnTo>
                  <a:lnTo>
                    <a:pt x="1776941" y="4038600"/>
                  </a:lnTo>
                  <a:close/>
                </a:path>
                <a:path w="1974215" h="5130800">
                  <a:moveTo>
                    <a:pt x="1973825" y="3822700"/>
                  </a:moveTo>
                  <a:lnTo>
                    <a:pt x="1928512" y="3822700"/>
                  </a:lnTo>
                  <a:lnTo>
                    <a:pt x="1973825" y="3771900"/>
                  </a:lnTo>
                  <a:lnTo>
                    <a:pt x="1973825" y="3822700"/>
                  </a:lnTo>
                  <a:close/>
                </a:path>
                <a:path w="1974215" h="5130800">
                  <a:moveTo>
                    <a:pt x="680106" y="4254500"/>
                  </a:moveTo>
                  <a:lnTo>
                    <a:pt x="642800" y="4254500"/>
                  </a:lnTo>
                  <a:lnTo>
                    <a:pt x="832263" y="4076700"/>
                  </a:lnTo>
                  <a:lnTo>
                    <a:pt x="642800" y="3886200"/>
                  </a:lnTo>
                  <a:lnTo>
                    <a:pt x="711526" y="3886200"/>
                  </a:lnTo>
                  <a:lnTo>
                    <a:pt x="863096" y="4038600"/>
                  </a:lnTo>
                  <a:lnTo>
                    <a:pt x="891502" y="4038600"/>
                  </a:lnTo>
                  <a:lnTo>
                    <a:pt x="680106" y="4254500"/>
                  </a:lnTo>
                  <a:close/>
                </a:path>
                <a:path w="1974215" h="5130800">
                  <a:moveTo>
                    <a:pt x="1973825" y="3924300"/>
                  </a:moveTo>
                  <a:lnTo>
                    <a:pt x="1928512" y="3886200"/>
                  </a:lnTo>
                  <a:lnTo>
                    <a:pt x="1973825" y="3886200"/>
                  </a:lnTo>
                  <a:lnTo>
                    <a:pt x="1973825" y="3924300"/>
                  </a:lnTo>
                  <a:close/>
                </a:path>
                <a:path w="1974215" h="5130800">
                  <a:moveTo>
                    <a:pt x="369338" y="5003800"/>
                  </a:moveTo>
                  <a:lnTo>
                    <a:pt x="136186" y="4762500"/>
                  </a:lnTo>
                  <a:lnTo>
                    <a:pt x="189462" y="4711700"/>
                  </a:lnTo>
                  <a:lnTo>
                    <a:pt x="0" y="4521200"/>
                  </a:lnTo>
                  <a:lnTo>
                    <a:pt x="0" y="4457700"/>
                  </a:lnTo>
                  <a:lnTo>
                    <a:pt x="189462" y="4267200"/>
                  </a:lnTo>
                  <a:lnTo>
                    <a:pt x="136186" y="4216400"/>
                  </a:lnTo>
                  <a:lnTo>
                    <a:pt x="369338" y="3987800"/>
                  </a:lnTo>
                  <a:lnTo>
                    <a:pt x="395976" y="4013200"/>
                  </a:lnTo>
                  <a:lnTo>
                    <a:pt x="369338" y="4013200"/>
                  </a:lnTo>
                  <a:lnTo>
                    <a:pt x="167019" y="4216400"/>
                  </a:lnTo>
                  <a:lnTo>
                    <a:pt x="254064" y="4305300"/>
                  </a:lnTo>
                  <a:lnTo>
                    <a:pt x="220295" y="4305300"/>
                  </a:lnTo>
                  <a:lnTo>
                    <a:pt x="30832" y="4495800"/>
                  </a:lnTo>
                  <a:lnTo>
                    <a:pt x="220295" y="4686300"/>
                  </a:lnTo>
                  <a:lnTo>
                    <a:pt x="245182" y="4686300"/>
                  </a:lnTo>
                  <a:lnTo>
                    <a:pt x="167019" y="4762500"/>
                  </a:lnTo>
                  <a:lnTo>
                    <a:pt x="369338" y="4965700"/>
                  </a:lnTo>
                  <a:lnTo>
                    <a:pt x="409295" y="4965700"/>
                  </a:lnTo>
                  <a:lnTo>
                    <a:pt x="369338" y="5003800"/>
                  </a:lnTo>
                  <a:close/>
                </a:path>
                <a:path w="1974215" h="5130800">
                  <a:moveTo>
                    <a:pt x="891502" y="4038600"/>
                  </a:moveTo>
                  <a:lnTo>
                    <a:pt x="863096" y="4038600"/>
                  </a:lnTo>
                  <a:lnTo>
                    <a:pt x="916372" y="3987800"/>
                  </a:lnTo>
                  <a:lnTo>
                    <a:pt x="942278" y="4013200"/>
                  </a:lnTo>
                  <a:lnTo>
                    <a:pt x="916372" y="4013200"/>
                  </a:lnTo>
                  <a:lnTo>
                    <a:pt x="891502" y="4038600"/>
                  </a:lnTo>
                  <a:close/>
                </a:path>
                <a:path w="1974215" h="5130800">
                  <a:moveTo>
                    <a:pt x="1354327" y="4457700"/>
                  </a:moveTo>
                  <a:lnTo>
                    <a:pt x="1285711" y="4457700"/>
                  </a:lnTo>
                  <a:lnTo>
                    <a:pt x="1475174" y="4267200"/>
                  </a:lnTo>
                  <a:lnTo>
                    <a:pt x="1421897" y="4216400"/>
                  </a:lnTo>
                  <a:lnTo>
                    <a:pt x="1655049" y="3987800"/>
                  </a:lnTo>
                  <a:lnTo>
                    <a:pt x="1681687" y="4013200"/>
                  </a:lnTo>
                  <a:lnTo>
                    <a:pt x="1654940" y="4013200"/>
                  </a:lnTo>
                  <a:lnTo>
                    <a:pt x="1452621" y="4216400"/>
                  </a:lnTo>
                  <a:lnTo>
                    <a:pt x="1539667" y="4305300"/>
                  </a:lnTo>
                  <a:lnTo>
                    <a:pt x="1505897" y="4305300"/>
                  </a:lnTo>
                  <a:lnTo>
                    <a:pt x="1354327" y="4457700"/>
                  </a:lnTo>
                  <a:close/>
                </a:path>
                <a:path w="1974215" h="5130800">
                  <a:moveTo>
                    <a:pt x="642800" y="4292600"/>
                  </a:moveTo>
                  <a:lnTo>
                    <a:pt x="369338" y="4013200"/>
                  </a:lnTo>
                  <a:lnTo>
                    <a:pt x="395976" y="4013200"/>
                  </a:lnTo>
                  <a:lnTo>
                    <a:pt x="422614" y="4038600"/>
                  </a:lnTo>
                  <a:lnTo>
                    <a:pt x="491230" y="4038600"/>
                  </a:lnTo>
                  <a:lnTo>
                    <a:pt x="453338" y="4076700"/>
                  </a:lnTo>
                  <a:lnTo>
                    <a:pt x="642800" y="4254500"/>
                  </a:lnTo>
                  <a:lnTo>
                    <a:pt x="680106" y="4254500"/>
                  </a:lnTo>
                  <a:lnTo>
                    <a:pt x="642800" y="4292600"/>
                  </a:lnTo>
                  <a:close/>
                </a:path>
                <a:path w="1974215" h="5130800">
                  <a:moveTo>
                    <a:pt x="953295" y="4965700"/>
                  </a:moveTo>
                  <a:lnTo>
                    <a:pt x="916372" y="4965700"/>
                  </a:lnTo>
                  <a:lnTo>
                    <a:pt x="1118691" y="4762500"/>
                  </a:lnTo>
                  <a:lnTo>
                    <a:pt x="845119" y="4495800"/>
                  </a:lnTo>
                  <a:lnTo>
                    <a:pt x="1118691" y="4216400"/>
                  </a:lnTo>
                  <a:lnTo>
                    <a:pt x="916372" y="4013200"/>
                  </a:lnTo>
                  <a:lnTo>
                    <a:pt x="942278" y="4013200"/>
                  </a:lnTo>
                  <a:lnTo>
                    <a:pt x="1149524" y="4216400"/>
                  </a:lnTo>
                  <a:lnTo>
                    <a:pt x="1096248" y="4267200"/>
                  </a:lnTo>
                  <a:lnTo>
                    <a:pt x="1134140" y="4305300"/>
                  </a:lnTo>
                  <a:lnTo>
                    <a:pt x="1065415" y="4305300"/>
                  </a:lnTo>
                  <a:lnTo>
                    <a:pt x="875952" y="4495800"/>
                  </a:lnTo>
                  <a:lnTo>
                    <a:pt x="1065415" y="4686300"/>
                  </a:lnTo>
                  <a:lnTo>
                    <a:pt x="1121618" y="4686300"/>
                  </a:lnTo>
                  <a:lnTo>
                    <a:pt x="1096357" y="4711700"/>
                  </a:lnTo>
                  <a:lnTo>
                    <a:pt x="1149633" y="4762500"/>
                  </a:lnTo>
                  <a:lnTo>
                    <a:pt x="953295" y="4965700"/>
                  </a:lnTo>
                  <a:close/>
                </a:path>
                <a:path w="1974215" h="5130800">
                  <a:moveTo>
                    <a:pt x="1928512" y="4292600"/>
                  </a:moveTo>
                  <a:lnTo>
                    <a:pt x="1654940" y="4013200"/>
                  </a:lnTo>
                  <a:lnTo>
                    <a:pt x="1681687" y="4013200"/>
                  </a:lnTo>
                  <a:lnTo>
                    <a:pt x="1708325" y="4038600"/>
                  </a:lnTo>
                  <a:lnTo>
                    <a:pt x="1776941" y="4038600"/>
                  </a:lnTo>
                  <a:lnTo>
                    <a:pt x="1739049" y="4076700"/>
                  </a:lnTo>
                  <a:lnTo>
                    <a:pt x="1928512" y="4254500"/>
                  </a:lnTo>
                  <a:lnTo>
                    <a:pt x="1962497" y="4254500"/>
                  </a:lnTo>
                  <a:lnTo>
                    <a:pt x="1928512" y="4292600"/>
                  </a:lnTo>
                  <a:close/>
                </a:path>
                <a:path w="1974215" h="5130800">
                  <a:moveTo>
                    <a:pt x="1962497" y="4254500"/>
                  </a:moveTo>
                  <a:lnTo>
                    <a:pt x="1928512" y="4254500"/>
                  </a:lnTo>
                  <a:lnTo>
                    <a:pt x="1973825" y="4216400"/>
                  </a:lnTo>
                  <a:lnTo>
                    <a:pt x="1973825" y="4241800"/>
                  </a:lnTo>
                  <a:lnTo>
                    <a:pt x="1962497" y="4254500"/>
                  </a:lnTo>
                  <a:close/>
                </a:path>
                <a:path w="1974215" h="5130800">
                  <a:moveTo>
                    <a:pt x="245182" y="4686300"/>
                  </a:moveTo>
                  <a:lnTo>
                    <a:pt x="220295" y="4686300"/>
                  </a:lnTo>
                  <a:lnTo>
                    <a:pt x="409758" y="4495800"/>
                  </a:lnTo>
                  <a:lnTo>
                    <a:pt x="220295" y="4305300"/>
                  </a:lnTo>
                  <a:lnTo>
                    <a:pt x="254064" y="4305300"/>
                  </a:lnTo>
                  <a:lnTo>
                    <a:pt x="440590" y="4495800"/>
                  </a:lnTo>
                  <a:lnTo>
                    <a:pt x="245182" y="4686300"/>
                  </a:lnTo>
                  <a:close/>
                </a:path>
                <a:path w="1974215" h="5130800">
                  <a:moveTo>
                    <a:pt x="1121618" y="4686300"/>
                  </a:moveTo>
                  <a:lnTo>
                    <a:pt x="1065415" y="4686300"/>
                  </a:lnTo>
                  <a:lnTo>
                    <a:pt x="1254878" y="4495800"/>
                  </a:lnTo>
                  <a:lnTo>
                    <a:pt x="1065415" y="4305300"/>
                  </a:lnTo>
                  <a:lnTo>
                    <a:pt x="1134140" y="4305300"/>
                  </a:lnTo>
                  <a:lnTo>
                    <a:pt x="1285711" y="4457700"/>
                  </a:lnTo>
                  <a:lnTo>
                    <a:pt x="1354327" y="4457700"/>
                  </a:lnTo>
                  <a:lnTo>
                    <a:pt x="1316434" y="4495800"/>
                  </a:lnTo>
                  <a:lnTo>
                    <a:pt x="1341696" y="4521200"/>
                  </a:lnTo>
                  <a:lnTo>
                    <a:pt x="1285820" y="4521200"/>
                  </a:lnTo>
                  <a:lnTo>
                    <a:pt x="1121618" y="4686300"/>
                  </a:lnTo>
                  <a:close/>
                </a:path>
                <a:path w="1974215" h="5130800">
                  <a:moveTo>
                    <a:pt x="1530784" y="4686300"/>
                  </a:moveTo>
                  <a:lnTo>
                    <a:pt x="1505897" y="4686300"/>
                  </a:lnTo>
                  <a:lnTo>
                    <a:pt x="1695360" y="4495800"/>
                  </a:lnTo>
                  <a:lnTo>
                    <a:pt x="1505897" y="4305300"/>
                  </a:lnTo>
                  <a:lnTo>
                    <a:pt x="1539667" y="4305300"/>
                  </a:lnTo>
                  <a:lnTo>
                    <a:pt x="1726193" y="4495800"/>
                  </a:lnTo>
                  <a:lnTo>
                    <a:pt x="1530784" y="4686300"/>
                  </a:lnTo>
                  <a:close/>
                </a:path>
                <a:path w="1974215" h="5130800">
                  <a:moveTo>
                    <a:pt x="1655158" y="5003800"/>
                  </a:moveTo>
                  <a:lnTo>
                    <a:pt x="1422006" y="4762500"/>
                  </a:lnTo>
                  <a:lnTo>
                    <a:pt x="1475283" y="4711700"/>
                  </a:lnTo>
                  <a:lnTo>
                    <a:pt x="1285820" y="4521200"/>
                  </a:lnTo>
                  <a:lnTo>
                    <a:pt x="1341696" y="4521200"/>
                  </a:lnTo>
                  <a:lnTo>
                    <a:pt x="1505897" y="4686300"/>
                  </a:lnTo>
                  <a:lnTo>
                    <a:pt x="1530784" y="4686300"/>
                  </a:lnTo>
                  <a:lnTo>
                    <a:pt x="1452621" y="4762500"/>
                  </a:lnTo>
                  <a:lnTo>
                    <a:pt x="1654940" y="4965700"/>
                  </a:lnTo>
                  <a:lnTo>
                    <a:pt x="1695115" y="4965700"/>
                  </a:lnTo>
                  <a:lnTo>
                    <a:pt x="1655158" y="5003800"/>
                  </a:lnTo>
                  <a:close/>
                </a:path>
                <a:path w="1974215" h="5130800">
                  <a:moveTo>
                    <a:pt x="409295" y="4965700"/>
                  </a:moveTo>
                  <a:lnTo>
                    <a:pt x="369338" y="4965700"/>
                  </a:lnTo>
                  <a:lnTo>
                    <a:pt x="642800" y="4699000"/>
                  </a:lnTo>
                  <a:lnTo>
                    <a:pt x="668855" y="4724400"/>
                  </a:lnTo>
                  <a:lnTo>
                    <a:pt x="642800" y="4724400"/>
                  </a:lnTo>
                  <a:lnTo>
                    <a:pt x="453338" y="4914900"/>
                  </a:lnTo>
                  <a:lnTo>
                    <a:pt x="491230" y="4953000"/>
                  </a:lnTo>
                  <a:lnTo>
                    <a:pt x="422614" y="4953000"/>
                  </a:lnTo>
                  <a:lnTo>
                    <a:pt x="409295" y="4965700"/>
                  </a:lnTo>
                  <a:close/>
                </a:path>
                <a:path w="1974215" h="5130800">
                  <a:moveTo>
                    <a:pt x="1695115" y="4965700"/>
                  </a:moveTo>
                  <a:lnTo>
                    <a:pt x="1654940" y="4965700"/>
                  </a:lnTo>
                  <a:lnTo>
                    <a:pt x="1928512" y="4699000"/>
                  </a:lnTo>
                  <a:lnTo>
                    <a:pt x="1958721" y="4724400"/>
                  </a:lnTo>
                  <a:lnTo>
                    <a:pt x="1928512" y="4724400"/>
                  </a:lnTo>
                  <a:lnTo>
                    <a:pt x="1739049" y="4914900"/>
                  </a:lnTo>
                  <a:lnTo>
                    <a:pt x="1776941" y="4953000"/>
                  </a:lnTo>
                  <a:lnTo>
                    <a:pt x="1708434" y="4953000"/>
                  </a:lnTo>
                  <a:lnTo>
                    <a:pt x="1695115" y="4965700"/>
                  </a:lnTo>
                  <a:close/>
                </a:path>
                <a:path w="1974215" h="5130800">
                  <a:moveTo>
                    <a:pt x="700808" y="5105400"/>
                  </a:moveTo>
                  <a:lnTo>
                    <a:pt x="642800" y="5105400"/>
                  </a:lnTo>
                  <a:lnTo>
                    <a:pt x="832263" y="4914900"/>
                  </a:lnTo>
                  <a:lnTo>
                    <a:pt x="642800" y="4724400"/>
                  </a:lnTo>
                  <a:lnTo>
                    <a:pt x="668855" y="4724400"/>
                  </a:lnTo>
                  <a:lnTo>
                    <a:pt x="903345" y="4953000"/>
                  </a:lnTo>
                  <a:lnTo>
                    <a:pt x="863205" y="4953000"/>
                  </a:lnTo>
                  <a:lnTo>
                    <a:pt x="700808" y="5105400"/>
                  </a:lnTo>
                  <a:close/>
                </a:path>
                <a:path w="1974215" h="5130800">
                  <a:moveTo>
                    <a:pt x="1973825" y="4775200"/>
                  </a:moveTo>
                  <a:lnTo>
                    <a:pt x="1928512" y="4724400"/>
                  </a:lnTo>
                  <a:lnTo>
                    <a:pt x="1958721" y="4724400"/>
                  </a:lnTo>
                  <a:lnTo>
                    <a:pt x="1973825" y="4737100"/>
                  </a:lnTo>
                  <a:lnTo>
                    <a:pt x="1973825" y="4775200"/>
                  </a:lnTo>
                  <a:close/>
                </a:path>
                <a:path w="1974215" h="5130800">
                  <a:moveTo>
                    <a:pt x="673742" y="5130800"/>
                  </a:moveTo>
                  <a:lnTo>
                    <a:pt x="612077" y="5130800"/>
                  </a:lnTo>
                  <a:lnTo>
                    <a:pt x="422614" y="4953000"/>
                  </a:lnTo>
                  <a:lnTo>
                    <a:pt x="491230" y="4953000"/>
                  </a:lnTo>
                  <a:lnTo>
                    <a:pt x="642800" y="5105400"/>
                  </a:lnTo>
                  <a:lnTo>
                    <a:pt x="700808" y="5105400"/>
                  </a:lnTo>
                  <a:lnTo>
                    <a:pt x="673742" y="5130800"/>
                  </a:lnTo>
                  <a:close/>
                </a:path>
                <a:path w="1974215" h="5130800">
                  <a:moveTo>
                    <a:pt x="916481" y="5003800"/>
                  </a:moveTo>
                  <a:lnTo>
                    <a:pt x="863205" y="4953000"/>
                  </a:lnTo>
                  <a:lnTo>
                    <a:pt x="903345" y="4953000"/>
                  </a:lnTo>
                  <a:lnTo>
                    <a:pt x="916372" y="4965700"/>
                  </a:lnTo>
                  <a:lnTo>
                    <a:pt x="953295" y="4965700"/>
                  </a:lnTo>
                  <a:lnTo>
                    <a:pt x="916481" y="5003800"/>
                  </a:lnTo>
                  <a:close/>
                </a:path>
                <a:path w="1974215" h="5130800">
                  <a:moveTo>
                    <a:pt x="1959562" y="5130800"/>
                  </a:moveTo>
                  <a:lnTo>
                    <a:pt x="1897897" y="5130800"/>
                  </a:lnTo>
                  <a:lnTo>
                    <a:pt x="1708434" y="4953000"/>
                  </a:lnTo>
                  <a:lnTo>
                    <a:pt x="1776941" y="4953000"/>
                  </a:lnTo>
                  <a:lnTo>
                    <a:pt x="1928512" y="5105400"/>
                  </a:lnTo>
                  <a:lnTo>
                    <a:pt x="1973825" y="5105400"/>
                  </a:lnTo>
                  <a:lnTo>
                    <a:pt x="1973825" y="5118100"/>
                  </a:lnTo>
                  <a:lnTo>
                    <a:pt x="1959562" y="5130800"/>
                  </a:lnTo>
                  <a:close/>
                </a:path>
                <a:path w="1974215" h="5130800">
                  <a:moveTo>
                    <a:pt x="1973825" y="5105400"/>
                  </a:moveTo>
                  <a:lnTo>
                    <a:pt x="1928512" y="5105400"/>
                  </a:lnTo>
                  <a:lnTo>
                    <a:pt x="1973825" y="5054600"/>
                  </a:lnTo>
                  <a:lnTo>
                    <a:pt x="1973825" y="5105400"/>
                  </a:lnTo>
                  <a:close/>
                </a:path>
              </a:pathLst>
            </a:custGeom>
            <a:solidFill>
              <a:srgbClr val="FAF4C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83575" y="0"/>
              <a:ext cx="7296149" cy="10286999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6304648" y="0"/>
              <a:ext cx="0" cy="10287000"/>
            </a:xfrm>
            <a:custGeom>
              <a:avLst/>
              <a:gdLst/>
              <a:ahLst/>
              <a:cxnLst/>
              <a:rect l="l" t="t" r="r" b="b"/>
              <a:pathLst>
                <a:path w="0" h="10287000">
                  <a:moveTo>
                    <a:pt x="0" y="0"/>
                  </a:moveTo>
                  <a:lnTo>
                    <a:pt x="0" y="10286999"/>
                  </a:lnTo>
                </a:path>
              </a:pathLst>
            </a:custGeom>
            <a:ln w="38099">
              <a:solidFill>
                <a:srgbClr val="FAF4C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/>
          <p:nvPr/>
        </p:nvSpPr>
        <p:spPr>
          <a:xfrm>
            <a:off x="9324772" y="2903123"/>
            <a:ext cx="201930" cy="7384415"/>
          </a:xfrm>
          <a:custGeom>
            <a:avLst/>
            <a:gdLst/>
            <a:ahLst/>
            <a:cxnLst/>
            <a:rect l="l" t="t" r="r" b="b"/>
            <a:pathLst>
              <a:path w="201929" h="7384415">
                <a:moveTo>
                  <a:pt x="0" y="7383876"/>
                </a:moveTo>
                <a:lnTo>
                  <a:pt x="163520" y="0"/>
                </a:lnTo>
                <a:lnTo>
                  <a:pt x="201611" y="843"/>
                </a:lnTo>
                <a:lnTo>
                  <a:pt x="38109" y="7383876"/>
                </a:lnTo>
                <a:lnTo>
                  <a:pt x="0" y="7383876"/>
                </a:lnTo>
                <a:close/>
              </a:path>
            </a:pathLst>
          </a:custGeom>
          <a:solidFill>
            <a:srgbClr val="FAF4C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45996" y="5002956"/>
            <a:ext cx="256311" cy="259969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25"/>
              <a:t>Digital</a:t>
            </a:r>
            <a:r>
              <a:rPr dirty="0" spc="-195"/>
              <a:t> </a:t>
            </a:r>
            <a:r>
              <a:rPr dirty="0" spc="-535"/>
              <a:t>Menu</a:t>
            </a:r>
          </a:p>
        </p:txBody>
      </p:sp>
      <p:sp>
        <p:nvSpPr>
          <p:cNvPr id="13" name="object 13" descr=""/>
          <p:cNvSpPr txBox="1"/>
          <p:nvPr/>
        </p:nvSpPr>
        <p:spPr>
          <a:xfrm>
            <a:off x="9635175" y="9588627"/>
            <a:ext cx="12446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>
                <a:solidFill>
                  <a:srgbClr val="FAF4C6"/>
                </a:solidFill>
                <a:latin typeface="Tahoma"/>
                <a:cs typeface="Tahoma"/>
              </a:rPr>
              <a:t>@Espetogrill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84099" y="6325111"/>
            <a:ext cx="5814060" cy="3683000"/>
          </a:xfrm>
          <a:prstGeom prst="rect">
            <a:avLst/>
          </a:prstGeom>
        </p:spPr>
        <p:txBody>
          <a:bodyPr wrap="square" lIns="0" tIns="4114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40"/>
              </a:spcBef>
            </a:pPr>
            <a:r>
              <a:rPr dirty="0" sz="4800" b="1">
                <a:solidFill>
                  <a:srgbClr val="FAF4C6"/>
                </a:solidFill>
                <a:latin typeface="Calibri"/>
                <a:cs typeface="Calibri"/>
              </a:rPr>
              <a:t>Batata</a:t>
            </a:r>
            <a:r>
              <a:rPr dirty="0" sz="4800" spc="-250" b="1">
                <a:solidFill>
                  <a:srgbClr val="FAF4C6"/>
                </a:solidFill>
                <a:latin typeface="Calibri"/>
                <a:cs typeface="Calibri"/>
              </a:rPr>
              <a:t> </a:t>
            </a:r>
            <a:r>
              <a:rPr dirty="0" sz="4800" spc="114" b="1">
                <a:solidFill>
                  <a:srgbClr val="FAF4C6"/>
                </a:solidFill>
                <a:latin typeface="Calibri"/>
                <a:cs typeface="Calibri"/>
              </a:rPr>
              <a:t>frita</a:t>
            </a:r>
            <a:endParaRPr sz="4800">
              <a:latin typeface="Calibri"/>
              <a:cs typeface="Calibri"/>
            </a:endParaRPr>
          </a:p>
          <a:p>
            <a:pPr marL="2371090" marR="5080" indent="-2354580">
              <a:lnSpc>
                <a:spcPct val="115500"/>
              </a:lnSpc>
              <a:spcBef>
                <a:spcPts val="1545"/>
              </a:spcBef>
            </a:pPr>
            <a:r>
              <a:rPr dirty="0" sz="3300" spc="-90">
                <a:solidFill>
                  <a:srgbClr val="FAF4C6"/>
                </a:solidFill>
                <a:latin typeface="Tahoma"/>
                <a:cs typeface="Tahoma"/>
              </a:rPr>
              <a:t>Batata</a:t>
            </a:r>
            <a:r>
              <a:rPr dirty="0" sz="3300" spc="-33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300" spc="-55">
                <a:solidFill>
                  <a:srgbClr val="FAF4C6"/>
                </a:solidFill>
                <a:latin typeface="Tahoma"/>
                <a:cs typeface="Tahoma"/>
              </a:rPr>
              <a:t>frita</a:t>
            </a:r>
            <a:r>
              <a:rPr dirty="0" sz="3300" spc="-33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300" spc="-60">
                <a:solidFill>
                  <a:srgbClr val="FAF4C6"/>
                </a:solidFill>
                <a:latin typeface="Tahoma"/>
                <a:cs typeface="Tahoma"/>
              </a:rPr>
              <a:t>com</a:t>
            </a:r>
            <a:r>
              <a:rPr dirty="0" sz="3300" spc="-32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300" spc="-45">
                <a:solidFill>
                  <a:srgbClr val="FAF4C6"/>
                </a:solidFill>
                <a:latin typeface="Tahoma"/>
                <a:cs typeface="Tahoma"/>
              </a:rPr>
              <a:t>queijo</a:t>
            </a:r>
            <a:r>
              <a:rPr dirty="0" sz="3300" spc="-33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300" spc="-55">
                <a:solidFill>
                  <a:srgbClr val="FAF4C6"/>
                </a:solidFill>
                <a:latin typeface="Tahoma"/>
                <a:cs typeface="Tahoma"/>
              </a:rPr>
              <a:t>cheddar</a:t>
            </a:r>
            <a:r>
              <a:rPr dirty="0" sz="3300" spc="-33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300" spc="-50">
                <a:solidFill>
                  <a:srgbClr val="FAF4C6"/>
                </a:solidFill>
                <a:latin typeface="Tahoma"/>
                <a:cs typeface="Tahoma"/>
              </a:rPr>
              <a:t>e </a:t>
            </a:r>
            <a:r>
              <a:rPr dirty="0" sz="3300" spc="-20">
                <a:solidFill>
                  <a:srgbClr val="FAF4C6"/>
                </a:solidFill>
                <a:latin typeface="Tahoma"/>
                <a:cs typeface="Tahoma"/>
              </a:rPr>
              <a:t>bacon</a:t>
            </a:r>
            <a:endParaRPr sz="3300">
              <a:latin typeface="Tahoma"/>
              <a:cs typeface="Tahoma"/>
            </a:endParaRPr>
          </a:p>
          <a:p>
            <a:pPr marL="12700">
              <a:lnSpc>
                <a:spcPts val="3250"/>
              </a:lnSpc>
            </a:pPr>
            <a:r>
              <a:rPr dirty="0" sz="3500" spc="-90">
                <a:solidFill>
                  <a:srgbClr val="FAF4C6"/>
                </a:solidFill>
                <a:latin typeface="Tahoma"/>
                <a:cs typeface="Tahoma"/>
              </a:rPr>
              <a:t>Batata</a:t>
            </a:r>
            <a:r>
              <a:rPr dirty="0" sz="3500" spc="-35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500" spc="-60">
                <a:solidFill>
                  <a:srgbClr val="FAF4C6"/>
                </a:solidFill>
                <a:latin typeface="Tahoma"/>
                <a:cs typeface="Tahoma"/>
              </a:rPr>
              <a:t>frita</a:t>
            </a:r>
            <a:r>
              <a:rPr dirty="0" sz="3500" spc="-35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500" spc="-50">
                <a:solidFill>
                  <a:srgbClr val="FAF4C6"/>
                </a:solidFill>
                <a:latin typeface="Tahoma"/>
                <a:cs typeface="Tahoma"/>
              </a:rPr>
              <a:t>P</a:t>
            </a:r>
            <a:endParaRPr sz="3500">
              <a:latin typeface="Tahoma"/>
              <a:cs typeface="Tahoma"/>
            </a:endParaRPr>
          </a:p>
          <a:p>
            <a:pPr marL="78740">
              <a:lnSpc>
                <a:spcPct val="100000"/>
              </a:lnSpc>
              <a:spcBef>
                <a:spcPts val="1755"/>
              </a:spcBef>
            </a:pPr>
            <a:r>
              <a:rPr dirty="0" sz="3500" spc="-90">
                <a:solidFill>
                  <a:srgbClr val="FAF4C6"/>
                </a:solidFill>
                <a:latin typeface="Tahoma"/>
                <a:cs typeface="Tahoma"/>
              </a:rPr>
              <a:t>Batata</a:t>
            </a:r>
            <a:r>
              <a:rPr dirty="0" sz="3500" spc="-35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500" spc="-60">
                <a:solidFill>
                  <a:srgbClr val="FAF4C6"/>
                </a:solidFill>
                <a:latin typeface="Tahoma"/>
                <a:cs typeface="Tahoma"/>
              </a:rPr>
              <a:t>frita</a:t>
            </a:r>
            <a:r>
              <a:rPr dirty="0" sz="3500" spc="-35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500" spc="-50">
                <a:solidFill>
                  <a:srgbClr val="FAF4C6"/>
                </a:solidFill>
                <a:latin typeface="Tahoma"/>
                <a:cs typeface="Tahoma"/>
              </a:rPr>
              <a:t>G</a:t>
            </a:r>
            <a:endParaRPr sz="3500">
              <a:latin typeface="Tahoma"/>
              <a:cs typeface="Tahom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8181257" y="7728057"/>
            <a:ext cx="1219200" cy="2411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200" spc="-195">
                <a:solidFill>
                  <a:srgbClr val="FAF4C6"/>
                </a:solidFill>
                <a:latin typeface="Tahoma"/>
                <a:cs typeface="Tahoma"/>
              </a:rPr>
              <a:t>29.00</a:t>
            </a:r>
            <a:endParaRPr sz="4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335"/>
              </a:spcBef>
            </a:pPr>
            <a:r>
              <a:rPr dirty="0" sz="3500" spc="-10">
                <a:solidFill>
                  <a:srgbClr val="FAF4C6"/>
                </a:solidFill>
                <a:latin typeface="Tahoma"/>
                <a:cs typeface="Tahoma"/>
              </a:rPr>
              <a:t>15.00</a:t>
            </a:r>
            <a:endParaRPr sz="35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dirty="0" sz="3500" spc="-10">
                <a:solidFill>
                  <a:srgbClr val="FAF4C6"/>
                </a:solidFill>
                <a:latin typeface="Tahoma"/>
                <a:cs typeface="Tahoma"/>
              </a:rPr>
              <a:t>20.00</a:t>
            </a:r>
            <a:endParaRPr sz="3500">
              <a:latin typeface="Tahoma"/>
              <a:cs typeface="Tahom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84099" y="2314352"/>
            <a:ext cx="4650740" cy="46228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2850" spc="-75">
                <a:solidFill>
                  <a:srgbClr val="FAF4C6"/>
                </a:solidFill>
                <a:latin typeface="Tahoma"/>
                <a:cs typeface="Tahoma"/>
              </a:rPr>
              <a:t>Refeição</a:t>
            </a:r>
            <a:r>
              <a:rPr dirty="0" sz="285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30">
                <a:solidFill>
                  <a:srgbClr val="FAF4C6"/>
                </a:solidFill>
                <a:latin typeface="Tahoma"/>
                <a:cs typeface="Tahoma"/>
              </a:rPr>
              <a:t>simples</a:t>
            </a:r>
            <a:r>
              <a:rPr dirty="0" sz="285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45">
                <a:solidFill>
                  <a:srgbClr val="FAF4C6"/>
                </a:solidFill>
                <a:latin typeface="Tahoma"/>
                <a:cs typeface="Tahoma"/>
              </a:rPr>
              <a:t>com</a:t>
            </a:r>
            <a:r>
              <a:rPr dirty="0" sz="285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145">
                <a:solidFill>
                  <a:srgbClr val="FAF4C6"/>
                </a:solidFill>
                <a:latin typeface="Tahoma"/>
                <a:cs typeface="Tahoma"/>
              </a:rPr>
              <a:t>1</a:t>
            </a:r>
            <a:r>
              <a:rPr dirty="0" sz="285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10">
                <a:solidFill>
                  <a:srgbClr val="FAF4C6"/>
                </a:solidFill>
                <a:latin typeface="Tahoma"/>
                <a:cs typeface="Tahoma"/>
              </a:rPr>
              <a:t>espeto</a:t>
            </a:r>
            <a:endParaRPr sz="2850">
              <a:latin typeface="Tahoma"/>
              <a:cs typeface="Tahom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8037722" y="2422567"/>
            <a:ext cx="839469" cy="46228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2850" spc="-130">
                <a:solidFill>
                  <a:srgbClr val="FAF4C6"/>
                </a:solidFill>
                <a:latin typeface="Tahoma"/>
                <a:cs typeface="Tahoma"/>
              </a:rPr>
              <a:t>25.00</a:t>
            </a:r>
            <a:endParaRPr sz="2850">
              <a:latin typeface="Tahoma"/>
              <a:cs typeface="Tahom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17257" y="3432217"/>
            <a:ext cx="9087485" cy="283591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79375">
              <a:lnSpc>
                <a:spcPct val="100000"/>
              </a:lnSpc>
              <a:spcBef>
                <a:spcPts val="115"/>
              </a:spcBef>
              <a:tabLst>
                <a:tab pos="7933055" algn="l"/>
              </a:tabLst>
            </a:pPr>
            <a:r>
              <a:rPr dirty="0" sz="2850" spc="-75">
                <a:solidFill>
                  <a:srgbClr val="FAF4C6"/>
                </a:solidFill>
                <a:latin typeface="Tahoma"/>
                <a:cs typeface="Tahoma"/>
              </a:rPr>
              <a:t>Refeição</a:t>
            </a:r>
            <a:r>
              <a:rPr dirty="0" sz="285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30">
                <a:solidFill>
                  <a:srgbClr val="FAF4C6"/>
                </a:solidFill>
                <a:latin typeface="Tahoma"/>
                <a:cs typeface="Tahoma"/>
              </a:rPr>
              <a:t>simples</a:t>
            </a:r>
            <a:r>
              <a:rPr dirty="0" sz="285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45">
                <a:solidFill>
                  <a:srgbClr val="FAF4C6"/>
                </a:solidFill>
                <a:latin typeface="Tahoma"/>
                <a:cs typeface="Tahoma"/>
              </a:rPr>
              <a:t>com</a:t>
            </a:r>
            <a:r>
              <a:rPr dirty="0" sz="285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145">
                <a:solidFill>
                  <a:srgbClr val="FAF4C6"/>
                </a:solidFill>
                <a:latin typeface="Tahoma"/>
                <a:cs typeface="Tahoma"/>
              </a:rPr>
              <a:t>2</a:t>
            </a:r>
            <a:r>
              <a:rPr dirty="0" sz="285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10">
                <a:solidFill>
                  <a:srgbClr val="FAF4C6"/>
                </a:solidFill>
                <a:latin typeface="Tahoma"/>
                <a:cs typeface="Tahoma"/>
              </a:rPr>
              <a:t>espetos</a:t>
            </a:r>
            <a:r>
              <a:rPr dirty="0" sz="2850">
                <a:solidFill>
                  <a:srgbClr val="FAF4C6"/>
                </a:solidFill>
                <a:latin typeface="Tahoma"/>
                <a:cs typeface="Tahoma"/>
              </a:rPr>
              <a:t>	</a:t>
            </a:r>
            <a:r>
              <a:rPr dirty="0" sz="2850" spc="-10">
                <a:solidFill>
                  <a:srgbClr val="FAF4C6"/>
                </a:solidFill>
                <a:latin typeface="Tahoma"/>
                <a:cs typeface="Tahoma"/>
              </a:rPr>
              <a:t>30.00</a:t>
            </a:r>
            <a:endParaRPr sz="2850">
              <a:latin typeface="Tahoma"/>
              <a:cs typeface="Tahoma"/>
            </a:endParaRPr>
          </a:p>
          <a:p>
            <a:pPr marL="3586479" marR="5080" indent="-3574415">
              <a:lnSpc>
                <a:spcPct val="116199"/>
              </a:lnSpc>
              <a:spcBef>
                <a:spcPts val="2900"/>
              </a:spcBef>
            </a:pPr>
            <a:r>
              <a:rPr dirty="0" sz="2850" spc="-75">
                <a:solidFill>
                  <a:srgbClr val="FAF4C6"/>
                </a:solidFill>
                <a:latin typeface="Tahoma"/>
                <a:cs typeface="Tahoma"/>
              </a:rPr>
              <a:t>Refeição</a:t>
            </a:r>
            <a:r>
              <a:rPr dirty="0" sz="285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30">
                <a:solidFill>
                  <a:srgbClr val="FAF4C6"/>
                </a:solidFill>
                <a:latin typeface="Tahoma"/>
                <a:cs typeface="Tahoma"/>
              </a:rPr>
              <a:t>simples</a:t>
            </a:r>
            <a:r>
              <a:rPr dirty="0" sz="285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305">
                <a:solidFill>
                  <a:srgbClr val="FAF4C6"/>
                </a:solidFill>
                <a:latin typeface="Tahoma"/>
                <a:cs typeface="Tahoma"/>
              </a:rPr>
              <a:t>:</a:t>
            </a:r>
            <a:r>
              <a:rPr dirty="0" sz="285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60">
                <a:solidFill>
                  <a:srgbClr val="FAF4C6"/>
                </a:solidFill>
                <a:latin typeface="Tahoma"/>
                <a:cs typeface="Tahoma"/>
              </a:rPr>
              <a:t>arroz</a:t>
            </a:r>
            <a:r>
              <a:rPr dirty="0" sz="285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10">
                <a:solidFill>
                  <a:srgbClr val="FAF4C6"/>
                </a:solidFill>
                <a:latin typeface="Tahoma"/>
                <a:cs typeface="Tahoma"/>
              </a:rPr>
              <a:t>soltinho</a:t>
            </a:r>
            <a:r>
              <a:rPr dirty="0" sz="285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165">
                <a:solidFill>
                  <a:srgbClr val="FAF4C6"/>
                </a:solidFill>
                <a:latin typeface="Tahoma"/>
                <a:cs typeface="Tahoma"/>
              </a:rPr>
              <a:t>,</a:t>
            </a:r>
            <a:r>
              <a:rPr dirty="0" sz="285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75">
                <a:solidFill>
                  <a:srgbClr val="FAF4C6"/>
                </a:solidFill>
                <a:latin typeface="Tahoma"/>
                <a:cs typeface="Tahoma"/>
              </a:rPr>
              <a:t>vinagrete</a:t>
            </a:r>
            <a:r>
              <a:rPr dirty="0" sz="285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165">
                <a:solidFill>
                  <a:srgbClr val="FAF4C6"/>
                </a:solidFill>
                <a:latin typeface="Tahoma"/>
                <a:cs typeface="Tahoma"/>
              </a:rPr>
              <a:t>,</a:t>
            </a:r>
            <a:r>
              <a:rPr dirty="0" sz="285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90">
                <a:solidFill>
                  <a:srgbClr val="FAF4C6"/>
                </a:solidFill>
                <a:latin typeface="Tahoma"/>
                <a:cs typeface="Tahoma"/>
              </a:rPr>
              <a:t>farofa</a:t>
            </a:r>
            <a:r>
              <a:rPr dirty="0" sz="285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10">
                <a:solidFill>
                  <a:srgbClr val="FAF4C6"/>
                </a:solidFill>
                <a:latin typeface="Tahoma"/>
                <a:cs typeface="Tahoma"/>
              </a:rPr>
              <a:t>crocante </a:t>
            </a:r>
            <a:r>
              <a:rPr dirty="0" sz="2850" spc="-90">
                <a:solidFill>
                  <a:srgbClr val="FAF4C6"/>
                </a:solidFill>
                <a:latin typeface="Tahoma"/>
                <a:cs typeface="Tahoma"/>
              </a:rPr>
              <a:t>e</a:t>
            </a:r>
            <a:r>
              <a:rPr dirty="0" sz="2850" spc="-29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80">
                <a:solidFill>
                  <a:srgbClr val="FAF4C6"/>
                </a:solidFill>
                <a:latin typeface="Tahoma"/>
                <a:cs typeface="Tahoma"/>
              </a:rPr>
              <a:t>batata</a:t>
            </a:r>
            <a:r>
              <a:rPr dirty="0" sz="2850" spc="-29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10">
                <a:solidFill>
                  <a:srgbClr val="FAF4C6"/>
                </a:solidFill>
                <a:latin typeface="Tahoma"/>
                <a:cs typeface="Tahoma"/>
              </a:rPr>
              <a:t>frita</a:t>
            </a:r>
            <a:endParaRPr sz="2850">
              <a:latin typeface="Tahoma"/>
              <a:cs typeface="Tahoma"/>
            </a:endParaRPr>
          </a:p>
          <a:p>
            <a:pPr marL="2895600" marR="577850" indent="-878205">
              <a:lnSpc>
                <a:spcPts val="3979"/>
              </a:lnSpc>
            </a:pPr>
            <a:r>
              <a:rPr dirty="0" sz="2850" spc="-135">
                <a:solidFill>
                  <a:srgbClr val="FAF4C6"/>
                </a:solidFill>
                <a:latin typeface="Tahoma"/>
                <a:cs typeface="Tahoma"/>
              </a:rPr>
              <a:t>Obs:</a:t>
            </a:r>
            <a:r>
              <a:rPr dirty="0" sz="285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55">
                <a:solidFill>
                  <a:srgbClr val="FAF4C6"/>
                </a:solidFill>
                <a:latin typeface="Tahoma"/>
                <a:cs typeface="Tahoma"/>
              </a:rPr>
              <a:t>alguns</a:t>
            </a:r>
            <a:r>
              <a:rPr dirty="0" sz="285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65">
                <a:solidFill>
                  <a:srgbClr val="FAF4C6"/>
                </a:solidFill>
                <a:latin typeface="Tahoma"/>
                <a:cs typeface="Tahoma"/>
              </a:rPr>
              <a:t>espetos</a:t>
            </a:r>
            <a:r>
              <a:rPr dirty="0" sz="285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60">
                <a:solidFill>
                  <a:srgbClr val="FAF4C6"/>
                </a:solidFill>
                <a:latin typeface="Tahoma"/>
                <a:cs typeface="Tahoma"/>
              </a:rPr>
              <a:t>tem</a:t>
            </a:r>
            <a:r>
              <a:rPr dirty="0" sz="285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45">
                <a:solidFill>
                  <a:srgbClr val="FAF4C6"/>
                </a:solidFill>
                <a:latin typeface="Tahoma"/>
                <a:cs typeface="Tahoma"/>
              </a:rPr>
              <a:t>acréscimo</a:t>
            </a:r>
            <a:r>
              <a:rPr dirty="0" sz="285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55">
                <a:solidFill>
                  <a:srgbClr val="FAF4C6"/>
                </a:solidFill>
                <a:latin typeface="Tahoma"/>
                <a:cs typeface="Tahoma"/>
              </a:rPr>
              <a:t>de</a:t>
            </a:r>
            <a:r>
              <a:rPr dirty="0" sz="285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60">
                <a:solidFill>
                  <a:srgbClr val="FAF4C6"/>
                </a:solidFill>
                <a:latin typeface="Tahoma"/>
                <a:cs typeface="Tahoma"/>
              </a:rPr>
              <a:t>2.00 </a:t>
            </a:r>
            <a:r>
              <a:rPr dirty="0" sz="2850" spc="-90">
                <a:solidFill>
                  <a:srgbClr val="FAF4C6"/>
                </a:solidFill>
                <a:latin typeface="Tahoma"/>
                <a:cs typeface="Tahoma"/>
              </a:rPr>
              <a:t>Favor</a:t>
            </a:r>
            <a:r>
              <a:rPr dirty="0" sz="2850" spc="-2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45">
                <a:solidFill>
                  <a:srgbClr val="FAF4C6"/>
                </a:solidFill>
                <a:latin typeface="Tahoma"/>
                <a:cs typeface="Tahoma"/>
              </a:rPr>
              <a:t>consultar</a:t>
            </a:r>
            <a:r>
              <a:rPr dirty="0" sz="2850" spc="-26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45">
                <a:solidFill>
                  <a:srgbClr val="FAF4C6"/>
                </a:solidFill>
                <a:latin typeface="Tahoma"/>
                <a:cs typeface="Tahoma"/>
              </a:rPr>
              <a:t>com</a:t>
            </a:r>
            <a:r>
              <a:rPr dirty="0" sz="2850" spc="-26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10">
                <a:solidFill>
                  <a:srgbClr val="FAF4C6"/>
                </a:solidFill>
                <a:latin typeface="Tahoma"/>
                <a:cs typeface="Tahoma"/>
              </a:rPr>
              <a:t>atendente!</a:t>
            </a:r>
            <a:endParaRPr sz="28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9324772" y="0"/>
            <a:ext cx="6998970" cy="10287000"/>
            <a:chOff x="9324772" y="0"/>
            <a:chExt cx="699897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07379" y="5143500"/>
              <a:ext cx="6753224" cy="51434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6304648" y="0"/>
              <a:ext cx="0" cy="10287000"/>
            </a:xfrm>
            <a:custGeom>
              <a:avLst/>
              <a:gdLst/>
              <a:ahLst/>
              <a:cxnLst/>
              <a:rect l="l" t="t" r="r" b="b"/>
              <a:pathLst>
                <a:path w="0" h="10287000">
                  <a:moveTo>
                    <a:pt x="0" y="0"/>
                  </a:moveTo>
                  <a:lnTo>
                    <a:pt x="0" y="10286999"/>
                  </a:lnTo>
                </a:path>
              </a:pathLst>
            </a:custGeom>
            <a:ln w="38099">
              <a:solidFill>
                <a:srgbClr val="FAF4C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9324772" y="2903123"/>
              <a:ext cx="201930" cy="7384415"/>
            </a:xfrm>
            <a:custGeom>
              <a:avLst/>
              <a:gdLst/>
              <a:ahLst/>
              <a:cxnLst/>
              <a:rect l="l" t="t" r="r" b="b"/>
              <a:pathLst>
                <a:path w="201929" h="7384415">
                  <a:moveTo>
                    <a:pt x="0" y="7383876"/>
                  </a:moveTo>
                  <a:lnTo>
                    <a:pt x="163520" y="0"/>
                  </a:lnTo>
                  <a:lnTo>
                    <a:pt x="201611" y="843"/>
                  </a:lnTo>
                  <a:lnTo>
                    <a:pt x="38109" y="7383876"/>
                  </a:lnTo>
                  <a:lnTo>
                    <a:pt x="0" y="7383876"/>
                  </a:lnTo>
                  <a:close/>
                </a:path>
              </a:pathLst>
            </a:custGeom>
            <a:solidFill>
              <a:srgbClr val="FAF4C6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36933" y="9851128"/>
            <a:ext cx="256311" cy="259969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16905" y="0"/>
            <a:ext cx="7143749" cy="10286999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25"/>
              <a:t>Digital</a:t>
            </a:r>
            <a:r>
              <a:rPr dirty="0" spc="-195"/>
              <a:t> </a:t>
            </a:r>
            <a:r>
              <a:rPr dirty="0" spc="-535"/>
              <a:t>Menu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9635175" y="9588627"/>
            <a:ext cx="12369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>
                <a:solidFill>
                  <a:srgbClr val="FAF4C6"/>
                </a:solidFill>
                <a:latin typeface="Tahoma"/>
                <a:cs typeface="Tahoma"/>
              </a:rPr>
              <a:t>@espetogrill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76130" y="1611900"/>
            <a:ext cx="8122284" cy="7880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-120">
                <a:solidFill>
                  <a:srgbClr val="FAF4C6"/>
                </a:solidFill>
                <a:latin typeface="Tahoma"/>
                <a:cs typeface="Tahoma"/>
              </a:rPr>
              <a:t>Hambúrguer</a:t>
            </a:r>
            <a:r>
              <a:rPr dirty="0" sz="5000" spc="-52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5000" spc="-90">
                <a:solidFill>
                  <a:srgbClr val="FAF4C6"/>
                </a:solidFill>
                <a:latin typeface="Tahoma"/>
                <a:cs typeface="Tahoma"/>
              </a:rPr>
              <a:t>artesanal</a:t>
            </a:r>
            <a:r>
              <a:rPr dirty="0" sz="5000" spc="-52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5000" spc="-55">
                <a:solidFill>
                  <a:srgbClr val="FAF4C6"/>
                </a:solidFill>
                <a:latin typeface="Tahoma"/>
                <a:cs typeface="Tahoma"/>
              </a:rPr>
              <a:t>da</a:t>
            </a:r>
            <a:r>
              <a:rPr dirty="0" sz="5000" spc="-51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5000" spc="-30">
                <a:solidFill>
                  <a:srgbClr val="FAF4C6"/>
                </a:solidFill>
                <a:latin typeface="Tahoma"/>
                <a:cs typeface="Tahoma"/>
              </a:rPr>
              <a:t>casa</a:t>
            </a:r>
            <a:endParaRPr sz="5000">
              <a:latin typeface="Tahoma"/>
              <a:cs typeface="Tahom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29878" y="2597673"/>
            <a:ext cx="3975735" cy="787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-140">
                <a:solidFill>
                  <a:srgbClr val="FAF4C6"/>
                </a:solidFill>
                <a:latin typeface="Tahoma"/>
                <a:cs typeface="Tahoma"/>
              </a:rPr>
              <a:t>Burger</a:t>
            </a:r>
            <a:r>
              <a:rPr dirty="0" sz="5000" spc="-53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5000" spc="-25">
                <a:solidFill>
                  <a:srgbClr val="FAF4C6"/>
                </a:solidFill>
                <a:latin typeface="Tahoma"/>
                <a:cs typeface="Tahoma"/>
              </a:rPr>
              <a:t>simples</a:t>
            </a:r>
            <a:endParaRPr sz="5000">
              <a:latin typeface="Tahoma"/>
              <a:cs typeface="Tahom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39325" y="3166656"/>
            <a:ext cx="8725535" cy="10350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799080" marR="5080" indent="-2787015">
              <a:lnSpc>
                <a:spcPct val="116199"/>
              </a:lnSpc>
              <a:spcBef>
                <a:spcPts val="95"/>
              </a:spcBef>
            </a:pPr>
            <a:r>
              <a:rPr dirty="0" sz="2850" spc="-20">
                <a:solidFill>
                  <a:srgbClr val="FAF4C6"/>
                </a:solidFill>
                <a:latin typeface="Tahoma"/>
                <a:cs typeface="Tahoma"/>
              </a:rPr>
              <a:t>Pão</a:t>
            </a:r>
            <a:r>
              <a:rPr dirty="0" sz="2850" spc="-29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45">
                <a:solidFill>
                  <a:srgbClr val="FAF4C6"/>
                </a:solidFill>
                <a:latin typeface="Tahoma"/>
                <a:cs typeface="Tahoma"/>
              </a:rPr>
              <a:t>brioche,</a:t>
            </a:r>
            <a:r>
              <a:rPr dirty="0" sz="285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20">
                <a:solidFill>
                  <a:srgbClr val="FAF4C6"/>
                </a:solidFill>
                <a:latin typeface="Tahoma"/>
                <a:cs typeface="Tahoma"/>
              </a:rPr>
              <a:t>blend</a:t>
            </a:r>
            <a:r>
              <a:rPr dirty="0" sz="285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55">
                <a:solidFill>
                  <a:srgbClr val="FAF4C6"/>
                </a:solidFill>
                <a:latin typeface="Tahoma"/>
                <a:cs typeface="Tahoma"/>
              </a:rPr>
              <a:t>de</a:t>
            </a:r>
            <a:r>
              <a:rPr dirty="0" sz="285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60">
                <a:solidFill>
                  <a:srgbClr val="FAF4C6"/>
                </a:solidFill>
                <a:latin typeface="Tahoma"/>
                <a:cs typeface="Tahoma"/>
              </a:rPr>
              <a:t>carne</a:t>
            </a:r>
            <a:r>
              <a:rPr dirty="0" sz="285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55">
                <a:solidFill>
                  <a:srgbClr val="FAF4C6"/>
                </a:solidFill>
                <a:latin typeface="Tahoma"/>
                <a:cs typeface="Tahoma"/>
              </a:rPr>
              <a:t>de</a:t>
            </a:r>
            <a:r>
              <a:rPr dirty="0" sz="285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80">
                <a:solidFill>
                  <a:srgbClr val="FAF4C6"/>
                </a:solidFill>
                <a:latin typeface="Tahoma"/>
                <a:cs typeface="Tahoma"/>
              </a:rPr>
              <a:t>180g,molho</a:t>
            </a:r>
            <a:r>
              <a:rPr dirty="0" sz="285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55">
                <a:solidFill>
                  <a:srgbClr val="FAF4C6"/>
                </a:solidFill>
                <a:latin typeface="Tahoma"/>
                <a:cs typeface="Tahoma"/>
              </a:rPr>
              <a:t>de</a:t>
            </a:r>
            <a:r>
              <a:rPr dirty="0" sz="2850" spc="-29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10">
                <a:solidFill>
                  <a:srgbClr val="FAF4C6"/>
                </a:solidFill>
                <a:latin typeface="Tahoma"/>
                <a:cs typeface="Tahoma"/>
              </a:rPr>
              <a:t>churrasco, </a:t>
            </a:r>
            <a:r>
              <a:rPr dirty="0" sz="2850" spc="-40">
                <a:solidFill>
                  <a:srgbClr val="FAF4C6"/>
                </a:solidFill>
                <a:latin typeface="Tahoma"/>
                <a:cs typeface="Tahoma"/>
              </a:rPr>
              <a:t>salada</a:t>
            </a:r>
            <a:r>
              <a:rPr dirty="0" sz="2850" spc="-29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90">
                <a:solidFill>
                  <a:srgbClr val="FAF4C6"/>
                </a:solidFill>
                <a:latin typeface="Tahoma"/>
                <a:cs typeface="Tahoma"/>
              </a:rPr>
              <a:t>e</a:t>
            </a:r>
            <a:r>
              <a:rPr dirty="0" sz="2850" spc="-29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40">
                <a:solidFill>
                  <a:srgbClr val="FAF4C6"/>
                </a:solidFill>
                <a:latin typeface="Tahoma"/>
                <a:cs typeface="Tahoma"/>
              </a:rPr>
              <a:t>batata</a:t>
            </a:r>
            <a:r>
              <a:rPr dirty="0" sz="285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10">
                <a:solidFill>
                  <a:srgbClr val="FAF4C6"/>
                </a:solidFill>
                <a:latin typeface="Tahoma"/>
                <a:cs typeface="Tahoma"/>
              </a:rPr>
              <a:t>frita!</a:t>
            </a:r>
            <a:endParaRPr sz="2850">
              <a:latin typeface="Tahoma"/>
              <a:cs typeface="Tahom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76278" y="4081526"/>
            <a:ext cx="3515360" cy="787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-195">
                <a:solidFill>
                  <a:srgbClr val="FAF4C6"/>
                </a:solidFill>
                <a:latin typeface="Tahoma"/>
                <a:cs typeface="Tahoma"/>
              </a:rPr>
              <a:t>Egss</a:t>
            </a:r>
            <a:r>
              <a:rPr dirty="0" sz="5000" spc="-53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5000" spc="-40">
                <a:solidFill>
                  <a:srgbClr val="FAF4C6"/>
                </a:solidFill>
                <a:latin typeface="Tahoma"/>
                <a:cs typeface="Tahoma"/>
              </a:rPr>
              <a:t>especial</a:t>
            </a:r>
            <a:endParaRPr sz="5000">
              <a:latin typeface="Tahoma"/>
              <a:cs typeface="Tahom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276130" y="4956033"/>
            <a:ext cx="8725535" cy="10350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43330" marR="5080" indent="-1231265">
              <a:lnSpc>
                <a:spcPct val="116199"/>
              </a:lnSpc>
              <a:spcBef>
                <a:spcPts val="95"/>
              </a:spcBef>
            </a:pPr>
            <a:r>
              <a:rPr dirty="0" sz="2850" spc="-20">
                <a:solidFill>
                  <a:srgbClr val="FAF4C6"/>
                </a:solidFill>
                <a:latin typeface="Tahoma"/>
                <a:cs typeface="Tahoma"/>
              </a:rPr>
              <a:t>Pão</a:t>
            </a:r>
            <a:r>
              <a:rPr dirty="0" sz="2850" spc="-29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35">
                <a:solidFill>
                  <a:srgbClr val="FAF4C6"/>
                </a:solidFill>
                <a:latin typeface="Tahoma"/>
                <a:cs typeface="Tahoma"/>
              </a:rPr>
              <a:t>brioche,blend</a:t>
            </a:r>
            <a:r>
              <a:rPr dirty="0" sz="2850" spc="-29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55">
                <a:solidFill>
                  <a:srgbClr val="FAF4C6"/>
                </a:solidFill>
                <a:latin typeface="Tahoma"/>
                <a:cs typeface="Tahoma"/>
              </a:rPr>
              <a:t>de</a:t>
            </a:r>
            <a:r>
              <a:rPr dirty="0" sz="285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60">
                <a:solidFill>
                  <a:srgbClr val="FAF4C6"/>
                </a:solidFill>
                <a:latin typeface="Tahoma"/>
                <a:cs typeface="Tahoma"/>
              </a:rPr>
              <a:t>carne</a:t>
            </a:r>
            <a:r>
              <a:rPr dirty="0" sz="2850" spc="-29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55">
                <a:solidFill>
                  <a:srgbClr val="FAF4C6"/>
                </a:solidFill>
                <a:latin typeface="Tahoma"/>
                <a:cs typeface="Tahoma"/>
              </a:rPr>
              <a:t>de</a:t>
            </a:r>
            <a:r>
              <a:rPr dirty="0" sz="2850" spc="-29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150">
                <a:solidFill>
                  <a:srgbClr val="FAF4C6"/>
                </a:solidFill>
                <a:latin typeface="Tahoma"/>
                <a:cs typeface="Tahoma"/>
              </a:rPr>
              <a:t>180g</a:t>
            </a:r>
            <a:r>
              <a:rPr dirty="0" sz="285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30">
                <a:solidFill>
                  <a:srgbClr val="FAF4C6"/>
                </a:solidFill>
                <a:latin typeface="Tahoma"/>
                <a:cs typeface="Tahoma"/>
              </a:rPr>
              <a:t>,molho</a:t>
            </a:r>
            <a:r>
              <a:rPr dirty="0" sz="2850" spc="-29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55">
                <a:solidFill>
                  <a:srgbClr val="FAF4C6"/>
                </a:solidFill>
                <a:latin typeface="Tahoma"/>
                <a:cs typeface="Tahoma"/>
              </a:rPr>
              <a:t>de</a:t>
            </a:r>
            <a:r>
              <a:rPr dirty="0" sz="2850" spc="-29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10">
                <a:solidFill>
                  <a:srgbClr val="FAF4C6"/>
                </a:solidFill>
                <a:latin typeface="Tahoma"/>
                <a:cs typeface="Tahoma"/>
              </a:rPr>
              <a:t>churrasco, </a:t>
            </a:r>
            <a:r>
              <a:rPr dirty="0" sz="2850" spc="-60">
                <a:solidFill>
                  <a:srgbClr val="FAF4C6"/>
                </a:solidFill>
                <a:latin typeface="Tahoma"/>
                <a:cs typeface="Tahoma"/>
              </a:rPr>
              <a:t>Queijo</a:t>
            </a:r>
            <a:r>
              <a:rPr dirty="0" sz="2850" spc="-27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55">
                <a:solidFill>
                  <a:srgbClr val="FAF4C6"/>
                </a:solidFill>
                <a:latin typeface="Tahoma"/>
                <a:cs typeface="Tahoma"/>
              </a:rPr>
              <a:t>cheddar,ovo</a:t>
            </a:r>
            <a:r>
              <a:rPr dirty="0" sz="2850" spc="-2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60">
                <a:solidFill>
                  <a:srgbClr val="FAF4C6"/>
                </a:solidFill>
                <a:latin typeface="Tahoma"/>
                <a:cs typeface="Tahoma"/>
              </a:rPr>
              <a:t>,salada</a:t>
            </a:r>
            <a:r>
              <a:rPr dirty="0" sz="2850" spc="-2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90">
                <a:solidFill>
                  <a:srgbClr val="FAF4C6"/>
                </a:solidFill>
                <a:latin typeface="Tahoma"/>
                <a:cs typeface="Tahoma"/>
              </a:rPr>
              <a:t>e</a:t>
            </a:r>
            <a:r>
              <a:rPr dirty="0" sz="2850" spc="-2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40">
                <a:solidFill>
                  <a:srgbClr val="FAF4C6"/>
                </a:solidFill>
                <a:latin typeface="Tahoma"/>
                <a:cs typeface="Tahoma"/>
              </a:rPr>
              <a:t>batata</a:t>
            </a:r>
            <a:r>
              <a:rPr dirty="0" sz="2850" spc="-2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10">
                <a:solidFill>
                  <a:srgbClr val="FAF4C6"/>
                </a:solidFill>
                <a:latin typeface="Tahoma"/>
                <a:cs typeface="Tahoma"/>
              </a:rPr>
              <a:t>frita</a:t>
            </a:r>
            <a:endParaRPr sz="2850">
              <a:latin typeface="Tahoma"/>
              <a:cs typeface="Tahom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88722" y="5965623"/>
            <a:ext cx="3252470" cy="787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-195">
                <a:solidFill>
                  <a:srgbClr val="FAF4C6"/>
                </a:solidFill>
                <a:latin typeface="Tahoma"/>
                <a:cs typeface="Tahoma"/>
              </a:rPr>
              <a:t>Egss</a:t>
            </a:r>
            <a:r>
              <a:rPr dirty="0" sz="5000" spc="-53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5000" spc="-90">
                <a:solidFill>
                  <a:srgbClr val="FAF4C6"/>
                </a:solidFill>
                <a:latin typeface="Tahoma"/>
                <a:cs typeface="Tahoma"/>
              </a:rPr>
              <a:t>xbacon</a:t>
            </a:r>
            <a:endParaRPr sz="5000">
              <a:latin typeface="Tahoma"/>
              <a:cs typeface="Tahom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58863" y="6668682"/>
            <a:ext cx="8707755" cy="10350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79450" marR="5080" indent="-667385">
              <a:lnSpc>
                <a:spcPct val="116199"/>
              </a:lnSpc>
              <a:spcBef>
                <a:spcPts val="95"/>
              </a:spcBef>
            </a:pPr>
            <a:r>
              <a:rPr dirty="0" sz="2850" spc="-20">
                <a:solidFill>
                  <a:srgbClr val="FAF4C6"/>
                </a:solidFill>
                <a:latin typeface="Tahoma"/>
                <a:cs typeface="Tahoma"/>
              </a:rPr>
              <a:t>Pão</a:t>
            </a:r>
            <a:r>
              <a:rPr dirty="0" sz="2850" spc="-29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45">
                <a:solidFill>
                  <a:srgbClr val="FAF4C6"/>
                </a:solidFill>
                <a:latin typeface="Tahoma"/>
                <a:cs typeface="Tahoma"/>
              </a:rPr>
              <a:t>brioche,</a:t>
            </a:r>
            <a:r>
              <a:rPr dirty="0" sz="2850" spc="-29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>
                <a:solidFill>
                  <a:srgbClr val="FAF4C6"/>
                </a:solidFill>
                <a:latin typeface="Tahoma"/>
                <a:cs typeface="Tahoma"/>
              </a:rPr>
              <a:t>molho</a:t>
            </a:r>
            <a:r>
              <a:rPr dirty="0" sz="2850" spc="-29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55">
                <a:solidFill>
                  <a:srgbClr val="FAF4C6"/>
                </a:solidFill>
                <a:latin typeface="Tahoma"/>
                <a:cs typeface="Tahoma"/>
              </a:rPr>
              <a:t>de</a:t>
            </a:r>
            <a:r>
              <a:rPr dirty="0" sz="2850" spc="-29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45">
                <a:solidFill>
                  <a:srgbClr val="FAF4C6"/>
                </a:solidFill>
                <a:latin typeface="Tahoma"/>
                <a:cs typeface="Tahoma"/>
              </a:rPr>
              <a:t>churrasco</a:t>
            </a:r>
            <a:r>
              <a:rPr dirty="0" sz="2850" spc="-29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20">
                <a:solidFill>
                  <a:srgbClr val="FAF4C6"/>
                </a:solidFill>
                <a:latin typeface="Tahoma"/>
                <a:cs typeface="Tahoma"/>
              </a:rPr>
              <a:t>blend</a:t>
            </a:r>
            <a:r>
              <a:rPr dirty="0" sz="2850" spc="-29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55">
                <a:solidFill>
                  <a:srgbClr val="FAF4C6"/>
                </a:solidFill>
                <a:latin typeface="Tahoma"/>
                <a:cs typeface="Tahoma"/>
              </a:rPr>
              <a:t>de</a:t>
            </a:r>
            <a:r>
              <a:rPr dirty="0" sz="2850" spc="-29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60">
                <a:solidFill>
                  <a:srgbClr val="FAF4C6"/>
                </a:solidFill>
                <a:latin typeface="Tahoma"/>
                <a:cs typeface="Tahoma"/>
              </a:rPr>
              <a:t>carne</a:t>
            </a:r>
            <a:r>
              <a:rPr dirty="0" sz="2850" spc="-29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55">
                <a:solidFill>
                  <a:srgbClr val="FAF4C6"/>
                </a:solidFill>
                <a:latin typeface="Tahoma"/>
                <a:cs typeface="Tahoma"/>
              </a:rPr>
              <a:t>de</a:t>
            </a:r>
            <a:r>
              <a:rPr dirty="0" sz="2850" spc="-29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50">
                <a:solidFill>
                  <a:srgbClr val="FAF4C6"/>
                </a:solidFill>
                <a:latin typeface="Tahoma"/>
                <a:cs typeface="Tahoma"/>
              </a:rPr>
              <a:t>180g, </a:t>
            </a:r>
            <a:r>
              <a:rPr dirty="0" sz="2850" spc="-60">
                <a:solidFill>
                  <a:srgbClr val="FAF4C6"/>
                </a:solidFill>
                <a:latin typeface="Tahoma"/>
                <a:cs typeface="Tahoma"/>
              </a:rPr>
              <a:t>Queijo</a:t>
            </a:r>
            <a:r>
              <a:rPr dirty="0" sz="285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55">
                <a:solidFill>
                  <a:srgbClr val="FAF4C6"/>
                </a:solidFill>
                <a:latin typeface="Tahoma"/>
                <a:cs typeface="Tahoma"/>
              </a:rPr>
              <a:t>cheddar,ovo</a:t>
            </a:r>
            <a:r>
              <a:rPr dirty="0" sz="285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165">
                <a:solidFill>
                  <a:srgbClr val="FAF4C6"/>
                </a:solidFill>
                <a:latin typeface="Tahoma"/>
                <a:cs typeface="Tahoma"/>
              </a:rPr>
              <a:t>,</a:t>
            </a:r>
            <a:r>
              <a:rPr dirty="0" sz="285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25">
                <a:solidFill>
                  <a:srgbClr val="FAF4C6"/>
                </a:solidFill>
                <a:latin typeface="Tahoma"/>
                <a:cs typeface="Tahoma"/>
              </a:rPr>
              <a:t>bacon</a:t>
            </a:r>
            <a:r>
              <a:rPr dirty="0" sz="285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60">
                <a:solidFill>
                  <a:srgbClr val="FAF4C6"/>
                </a:solidFill>
                <a:latin typeface="Tahoma"/>
                <a:cs typeface="Tahoma"/>
              </a:rPr>
              <a:t>,salada</a:t>
            </a:r>
            <a:r>
              <a:rPr dirty="0" sz="285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90">
                <a:solidFill>
                  <a:srgbClr val="FAF4C6"/>
                </a:solidFill>
                <a:latin typeface="Tahoma"/>
                <a:cs typeface="Tahoma"/>
              </a:rPr>
              <a:t>e</a:t>
            </a:r>
            <a:r>
              <a:rPr dirty="0" sz="285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40">
                <a:solidFill>
                  <a:srgbClr val="FAF4C6"/>
                </a:solidFill>
                <a:latin typeface="Tahoma"/>
                <a:cs typeface="Tahoma"/>
              </a:rPr>
              <a:t>batata</a:t>
            </a:r>
            <a:r>
              <a:rPr dirty="0" sz="2850" spc="-2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10">
                <a:solidFill>
                  <a:srgbClr val="FAF4C6"/>
                </a:solidFill>
                <a:latin typeface="Tahoma"/>
                <a:cs typeface="Tahoma"/>
              </a:rPr>
              <a:t>frita</a:t>
            </a:r>
            <a:endParaRPr sz="2850">
              <a:latin typeface="Tahoma"/>
              <a:cs typeface="Tahom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717015" y="7549525"/>
            <a:ext cx="1981200" cy="787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-114">
                <a:solidFill>
                  <a:srgbClr val="FAF4C6"/>
                </a:solidFill>
                <a:latin typeface="Tahoma"/>
                <a:cs typeface="Tahoma"/>
              </a:rPr>
              <a:t>Xbacon</a:t>
            </a:r>
            <a:endParaRPr sz="5000">
              <a:latin typeface="Tahoma"/>
              <a:cs typeface="Tahom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586044" y="8204482"/>
            <a:ext cx="8870950" cy="10350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161415" marR="5080" indent="-1149350">
              <a:lnSpc>
                <a:spcPct val="116199"/>
              </a:lnSpc>
              <a:spcBef>
                <a:spcPts val="95"/>
              </a:spcBef>
            </a:pPr>
            <a:r>
              <a:rPr dirty="0" sz="2850" spc="-20">
                <a:solidFill>
                  <a:srgbClr val="FAF4C6"/>
                </a:solidFill>
                <a:latin typeface="Tahoma"/>
                <a:cs typeface="Tahoma"/>
              </a:rPr>
              <a:t>Pão</a:t>
            </a:r>
            <a:r>
              <a:rPr dirty="0" sz="2850" spc="-30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45">
                <a:solidFill>
                  <a:srgbClr val="FAF4C6"/>
                </a:solidFill>
                <a:latin typeface="Tahoma"/>
                <a:cs typeface="Tahoma"/>
              </a:rPr>
              <a:t>brioche,</a:t>
            </a:r>
            <a:r>
              <a:rPr dirty="0" sz="2850" spc="-29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20">
                <a:solidFill>
                  <a:srgbClr val="FAF4C6"/>
                </a:solidFill>
                <a:latin typeface="Tahoma"/>
                <a:cs typeface="Tahoma"/>
              </a:rPr>
              <a:t>blend</a:t>
            </a:r>
            <a:r>
              <a:rPr dirty="0" sz="2850" spc="-29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55">
                <a:solidFill>
                  <a:srgbClr val="FAF4C6"/>
                </a:solidFill>
                <a:latin typeface="Tahoma"/>
                <a:cs typeface="Tahoma"/>
              </a:rPr>
              <a:t>de</a:t>
            </a:r>
            <a:r>
              <a:rPr dirty="0" sz="2850" spc="-29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150">
                <a:solidFill>
                  <a:srgbClr val="FAF4C6"/>
                </a:solidFill>
                <a:latin typeface="Tahoma"/>
                <a:cs typeface="Tahoma"/>
              </a:rPr>
              <a:t>180g</a:t>
            </a:r>
            <a:r>
              <a:rPr dirty="0" sz="2850" spc="-29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55">
                <a:solidFill>
                  <a:srgbClr val="FAF4C6"/>
                </a:solidFill>
                <a:latin typeface="Tahoma"/>
                <a:cs typeface="Tahoma"/>
              </a:rPr>
              <a:t>de</a:t>
            </a:r>
            <a:r>
              <a:rPr dirty="0" sz="2850" spc="-29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60">
                <a:solidFill>
                  <a:srgbClr val="FAF4C6"/>
                </a:solidFill>
                <a:latin typeface="Tahoma"/>
                <a:cs typeface="Tahoma"/>
              </a:rPr>
              <a:t>carne</a:t>
            </a:r>
            <a:r>
              <a:rPr dirty="0" sz="2850" spc="-29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165">
                <a:solidFill>
                  <a:srgbClr val="FAF4C6"/>
                </a:solidFill>
                <a:latin typeface="Tahoma"/>
                <a:cs typeface="Tahoma"/>
              </a:rPr>
              <a:t>,</a:t>
            </a:r>
            <a:r>
              <a:rPr dirty="0" sz="2850" spc="-29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>
                <a:solidFill>
                  <a:srgbClr val="FAF4C6"/>
                </a:solidFill>
                <a:latin typeface="Tahoma"/>
                <a:cs typeface="Tahoma"/>
              </a:rPr>
              <a:t>molho</a:t>
            </a:r>
            <a:r>
              <a:rPr dirty="0" sz="2850" spc="-29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55">
                <a:solidFill>
                  <a:srgbClr val="FAF4C6"/>
                </a:solidFill>
                <a:latin typeface="Tahoma"/>
                <a:cs typeface="Tahoma"/>
              </a:rPr>
              <a:t>de</a:t>
            </a:r>
            <a:r>
              <a:rPr dirty="0" sz="2850" spc="-30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10">
                <a:solidFill>
                  <a:srgbClr val="FAF4C6"/>
                </a:solidFill>
                <a:latin typeface="Tahoma"/>
                <a:cs typeface="Tahoma"/>
              </a:rPr>
              <a:t>churrasco, </a:t>
            </a:r>
            <a:r>
              <a:rPr dirty="0" sz="2850" spc="-60">
                <a:solidFill>
                  <a:srgbClr val="FAF4C6"/>
                </a:solidFill>
                <a:latin typeface="Tahoma"/>
                <a:cs typeface="Tahoma"/>
              </a:rPr>
              <a:t>Queijo</a:t>
            </a:r>
            <a:r>
              <a:rPr dirty="0" sz="2850" spc="-26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60">
                <a:solidFill>
                  <a:srgbClr val="FAF4C6"/>
                </a:solidFill>
                <a:latin typeface="Tahoma"/>
                <a:cs typeface="Tahoma"/>
              </a:rPr>
              <a:t>cheddar,bacon,</a:t>
            </a:r>
            <a:r>
              <a:rPr dirty="0" sz="2850" spc="-26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40">
                <a:solidFill>
                  <a:srgbClr val="FAF4C6"/>
                </a:solidFill>
                <a:latin typeface="Tahoma"/>
                <a:cs typeface="Tahoma"/>
              </a:rPr>
              <a:t>salada</a:t>
            </a:r>
            <a:r>
              <a:rPr dirty="0" sz="2850" spc="-26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90">
                <a:solidFill>
                  <a:srgbClr val="FAF4C6"/>
                </a:solidFill>
                <a:latin typeface="Tahoma"/>
                <a:cs typeface="Tahoma"/>
              </a:rPr>
              <a:t>e</a:t>
            </a:r>
            <a:r>
              <a:rPr dirty="0" sz="2850" spc="-26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40">
                <a:solidFill>
                  <a:srgbClr val="FAF4C6"/>
                </a:solidFill>
                <a:latin typeface="Tahoma"/>
                <a:cs typeface="Tahoma"/>
              </a:rPr>
              <a:t>batata</a:t>
            </a:r>
            <a:r>
              <a:rPr dirty="0" sz="2850" spc="-26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850" spc="-10">
                <a:solidFill>
                  <a:srgbClr val="FAF4C6"/>
                </a:solidFill>
                <a:latin typeface="Tahoma"/>
                <a:cs typeface="Tahoma"/>
              </a:rPr>
              <a:t>frita</a:t>
            </a:r>
            <a:endParaRPr sz="2850">
              <a:latin typeface="Tahoma"/>
              <a:cs typeface="Tahom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7801670" y="2731023"/>
            <a:ext cx="1019810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75">
                <a:solidFill>
                  <a:srgbClr val="FAF4C6"/>
                </a:solidFill>
                <a:latin typeface="Tahoma"/>
                <a:cs typeface="Tahoma"/>
              </a:rPr>
              <a:t>17.99</a:t>
            </a:r>
            <a:endParaRPr sz="3500">
              <a:latin typeface="Tahoma"/>
              <a:cs typeface="Tahom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7801670" y="4339494"/>
            <a:ext cx="1019810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75">
                <a:solidFill>
                  <a:srgbClr val="FAF4C6"/>
                </a:solidFill>
                <a:latin typeface="Tahoma"/>
                <a:cs typeface="Tahoma"/>
              </a:rPr>
              <a:t>26.99</a:t>
            </a:r>
            <a:endParaRPr sz="3500">
              <a:latin typeface="Tahoma"/>
              <a:cs typeface="Tahoma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7801670" y="6213273"/>
            <a:ext cx="1019810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75">
                <a:solidFill>
                  <a:srgbClr val="FAF4C6"/>
                </a:solidFill>
                <a:latin typeface="Tahoma"/>
                <a:cs typeface="Tahoma"/>
              </a:rPr>
              <a:t>30.99</a:t>
            </a:r>
            <a:endParaRPr sz="3500">
              <a:latin typeface="Tahoma"/>
              <a:cs typeface="Tahoma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7801670" y="7749075"/>
            <a:ext cx="1019810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75">
                <a:solidFill>
                  <a:srgbClr val="FAF4C6"/>
                </a:solidFill>
                <a:latin typeface="Tahoma"/>
                <a:cs typeface="Tahoma"/>
              </a:rPr>
              <a:t>25.99</a:t>
            </a:r>
            <a:endParaRPr sz="3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9324772" y="0"/>
            <a:ext cx="6998970" cy="10287000"/>
            <a:chOff x="9324772" y="0"/>
            <a:chExt cx="699897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07379" y="5143500"/>
              <a:ext cx="6753224" cy="51434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6304648" y="0"/>
              <a:ext cx="0" cy="10287000"/>
            </a:xfrm>
            <a:custGeom>
              <a:avLst/>
              <a:gdLst/>
              <a:ahLst/>
              <a:cxnLst/>
              <a:rect l="l" t="t" r="r" b="b"/>
              <a:pathLst>
                <a:path w="0" h="10287000">
                  <a:moveTo>
                    <a:pt x="0" y="0"/>
                  </a:moveTo>
                  <a:lnTo>
                    <a:pt x="0" y="10286999"/>
                  </a:lnTo>
                </a:path>
              </a:pathLst>
            </a:custGeom>
            <a:ln w="38099">
              <a:solidFill>
                <a:srgbClr val="FAF4C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9324772" y="2903123"/>
              <a:ext cx="201930" cy="7384415"/>
            </a:xfrm>
            <a:custGeom>
              <a:avLst/>
              <a:gdLst/>
              <a:ahLst/>
              <a:cxnLst/>
              <a:rect l="l" t="t" r="r" b="b"/>
              <a:pathLst>
                <a:path w="201929" h="7384415">
                  <a:moveTo>
                    <a:pt x="0" y="7383876"/>
                  </a:moveTo>
                  <a:lnTo>
                    <a:pt x="163520" y="0"/>
                  </a:lnTo>
                  <a:lnTo>
                    <a:pt x="201611" y="843"/>
                  </a:lnTo>
                  <a:lnTo>
                    <a:pt x="38109" y="7383876"/>
                  </a:lnTo>
                  <a:lnTo>
                    <a:pt x="0" y="7383876"/>
                  </a:lnTo>
                  <a:close/>
                </a:path>
              </a:pathLst>
            </a:custGeom>
            <a:solidFill>
              <a:srgbClr val="FAF4C6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39362" y="8173619"/>
            <a:ext cx="256311" cy="259969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16905" y="0"/>
            <a:ext cx="7143749" cy="10286999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080798" y="299899"/>
            <a:ext cx="5389245" cy="1259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25"/>
              <a:t>Digital</a:t>
            </a:r>
            <a:r>
              <a:rPr dirty="0" spc="-195"/>
              <a:t> </a:t>
            </a:r>
            <a:r>
              <a:rPr dirty="0" spc="-535"/>
              <a:t>Menu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9635175" y="9588627"/>
            <a:ext cx="12369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>
                <a:solidFill>
                  <a:srgbClr val="FAF4C6"/>
                </a:solidFill>
                <a:latin typeface="Tahoma"/>
                <a:cs typeface="Tahoma"/>
              </a:rPr>
              <a:t>@espetogrill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76130" y="1388479"/>
            <a:ext cx="8933180" cy="60801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734060" marR="815975" indent="-721995">
              <a:lnSpc>
                <a:spcPct val="129299"/>
              </a:lnSpc>
              <a:spcBef>
                <a:spcPts val="105"/>
              </a:spcBef>
            </a:pPr>
            <a:r>
              <a:rPr dirty="0" sz="5000" spc="-120">
                <a:solidFill>
                  <a:srgbClr val="FAF4C6"/>
                </a:solidFill>
                <a:latin typeface="Tahoma"/>
                <a:cs typeface="Tahoma"/>
              </a:rPr>
              <a:t>Hambúrguer</a:t>
            </a:r>
            <a:r>
              <a:rPr dirty="0" sz="5000" spc="-52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5000" spc="-90">
                <a:solidFill>
                  <a:srgbClr val="FAF4C6"/>
                </a:solidFill>
                <a:latin typeface="Tahoma"/>
                <a:cs typeface="Tahoma"/>
              </a:rPr>
              <a:t>artesanal</a:t>
            </a:r>
            <a:r>
              <a:rPr dirty="0" sz="5000" spc="-52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5000" spc="-55">
                <a:solidFill>
                  <a:srgbClr val="FAF4C6"/>
                </a:solidFill>
                <a:latin typeface="Tahoma"/>
                <a:cs typeface="Tahoma"/>
              </a:rPr>
              <a:t>da</a:t>
            </a:r>
            <a:r>
              <a:rPr dirty="0" sz="5000" spc="-51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5000" spc="-50">
                <a:solidFill>
                  <a:srgbClr val="FAF4C6"/>
                </a:solidFill>
                <a:latin typeface="Tahoma"/>
                <a:cs typeface="Tahoma"/>
              </a:rPr>
              <a:t>casa </a:t>
            </a:r>
            <a:r>
              <a:rPr dirty="0" sz="5000" spc="-120">
                <a:solidFill>
                  <a:srgbClr val="FAF4C6"/>
                </a:solidFill>
                <a:latin typeface="Tahoma"/>
                <a:cs typeface="Tahoma"/>
              </a:rPr>
              <a:t>Mata</a:t>
            </a:r>
            <a:r>
              <a:rPr dirty="0" sz="5000" spc="-54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5000" spc="-20">
                <a:solidFill>
                  <a:srgbClr val="FAF4C6"/>
                </a:solidFill>
                <a:latin typeface="Tahoma"/>
                <a:cs typeface="Tahoma"/>
              </a:rPr>
              <a:t>fome</a:t>
            </a:r>
            <a:endParaRPr sz="5000">
              <a:latin typeface="Tahoma"/>
              <a:cs typeface="Tahoma"/>
            </a:endParaRPr>
          </a:p>
          <a:p>
            <a:pPr algn="ctr" marL="620395">
              <a:lnSpc>
                <a:spcPct val="100000"/>
              </a:lnSpc>
              <a:spcBef>
                <a:spcPts val="1850"/>
              </a:spcBef>
            </a:pPr>
            <a:r>
              <a:rPr dirty="0" sz="2650">
                <a:solidFill>
                  <a:srgbClr val="FAF4C6"/>
                </a:solidFill>
                <a:latin typeface="Tahoma"/>
                <a:cs typeface="Tahoma"/>
              </a:rPr>
              <a:t>Pão</a:t>
            </a:r>
            <a:r>
              <a:rPr dirty="0" sz="2650" spc="-27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650" spc="-10">
                <a:solidFill>
                  <a:srgbClr val="FAF4C6"/>
                </a:solidFill>
                <a:latin typeface="Tahoma"/>
                <a:cs typeface="Tahoma"/>
              </a:rPr>
              <a:t>brioche</a:t>
            </a:r>
            <a:r>
              <a:rPr dirty="0" sz="2650" spc="-2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650" spc="-145">
                <a:solidFill>
                  <a:srgbClr val="FAF4C6"/>
                </a:solidFill>
                <a:latin typeface="Tahoma"/>
                <a:cs typeface="Tahoma"/>
              </a:rPr>
              <a:t>,</a:t>
            </a:r>
            <a:r>
              <a:rPr dirty="0" sz="2650" spc="-2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650">
                <a:solidFill>
                  <a:srgbClr val="FAF4C6"/>
                </a:solidFill>
                <a:latin typeface="Tahoma"/>
                <a:cs typeface="Tahoma"/>
              </a:rPr>
              <a:t>blend</a:t>
            </a:r>
            <a:r>
              <a:rPr dirty="0" sz="2650" spc="-27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650" spc="-30">
                <a:solidFill>
                  <a:srgbClr val="FAF4C6"/>
                </a:solidFill>
                <a:latin typeface="Tahoma"/>
                <a:cs typeface="Tahoma"/>
              </a:rPr>
              <a:t>de</a:t>
            </a:r>
            <a:r>
              <a:rPr dirty="0" sz="2650" spc="-2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650" spc="-120">
                <a:solidFill>
                  <a:srgbClr val="FAF4C6"/>
                </a:solidFill>
                <a:latin typeface="Tahoma"/>
                <a:cs typeface="Tahoma"/>
              </a:rPr>
              <a:t>180g</a:t>
            </a:r>
            <a:r>
              <a:rPr dirty="0" sz="2650" spc="-2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650" spc="-30">
                <a:solidFill>
                  <a:srgbClr val="FAF4C6"/>
                </a:solidFill>
                <a:latin typeface="Tahoma"/>
                <a:cs typeface="Tahoma"/>
              </a:rPr>
              <a:t>de</a:t>
            </a:r>
            <a:r>
              <a:rPr dirty="0" sz="2650" spc="-27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650" spc="-40">
                <a:solidFill>
                  <a:srgbClr val="FAF4C6"/>
                </a:solidFill>
                <a:latin typeface="Tahoma"/>
                <a:cs typeface="Tahoma"/>
              </a:rPr>
              <a:t>carne</a:t>
            </a:r>
            <a:r>
              <a:rPr dirty="0" sz="2650" spc="-2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650" spc="-145">
                <a:solidFill>
                  <a:srgbClr val="FAF4C6"/>
                </a:solidFill>
                <a:latin typeface="Tahoma"/>
                <a:cs typeface="Tahoma"/>
              </a:rPr>
              <a:t>,</a:t>
            </a:r>
            <a:r>
              <a:rPr dirty="0" sz="2650" spc="-2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650">
                <a:solidFill>
                  <a:srgbClr val="FAF4C6"/>
                </a:solidFill>
                <a:latin typeface="Tahoma"/>
                <a:cs typeface="Tahoma"/>
              </a:rPr>
              <a:t>molho</a:t>
            </a:r>
            <a:r>
              <a:rPr dirty="0" sz="2650" spc="-27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650" spc="-30">
                <a:solidFill>
                  <a:srgbClr val="FAF4C6"/>
                </a:solidFill>
                <a:latin typeface="Tahoma"/>
                <a:cs typeface="Tahoma"/>
              </a:rPr>
              <a:t>de</a:t>
            </a:r>
            <a:r>
              <a:rPr dirty="0" sz="2650" spc="-2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650" spc="-10">
                <a:solidFill>
                  <a:srgbClr val="FAF4C6"/>
                </a:solidFill>
                <a:latin typeface="Tahoma"/>
                <a:cs typeface="Tahoma"/>
              </a:rPr>
              <a:t>churrasco</a:t>
            </a:r>
            <a:endParaRPr sz="2650">
              <a:latin typeface="Tahoma"/>
              <a:cs typeface="Tahoma"/>
            </a:endParaRPr>
          </a:p>
          <a:p>
            <a:pPr algn="ctr" marL="620395">
              <a:lnSpc>
                <a:spcPct val="100000"/>
              </a:lnSpc>
              <a:spcBef>
                <a:spcPts val="550"/>
              </a:spcBef>
            </a:pPr>
            <a:r>
              <a:rPr dirty="0" sz="2650" spc="-55">
                <a:solidFill>
                  <a:srgbClr val="FAF4C6"/>
                </a:solidFill>
                <a:latin typeface="Tahoma"/>
                <a:cs typeface="Tahoma"/>
              </a:rPr>
              <a:t>,ovo</a:t>
            </a:r>
            <a:r>
              <a:rPr dirty="0" sz="2650" spc="-2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650" spc="-145">
                <a:solidFill>
                  <a:srgbClr val="FAF4C6"/>
                </a:solidFill>
                <a:latin typeface="Tahoma"/>
                <a:cs typeface="Tahoma"/>
              </a:rPr>
              <a:t>,</a:t>
            </a:r>
            <a:r>
              <a:rPr dirty="0" sz="2650" spc="-2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650" spc="-10">
                <a:solidFill>
                  <a:srgbClr val="FAF4C6"/>
                </a:solidFill>
                <a:latin typeface="Tahoma"/>
                <a:cs typeface="Tahoma"/>
              </a:rPr>
              <a:t>bacon</a:t>
            </a:r>
            <a:r>
              <a:rPr dirty="0" sz="2650" spc="-2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650" spc="-145">
                <a:solidFill>
                  <a:srgbClr val="FAF4C6"/>
                </a:solidFill>
                <a:latin typeface="Tahoma"/>
                <a:cs typeface="Tahoma"/>
              </a:rPr>
              <a:t>,</a:t>
            </a:r>
            <a:r>
              <a:rPr dirty="0" sz="2650" spc="-26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650" spc="-20">
                <a:solidFill>
                  <a:srgbClr val="FAF4C6"/>
                </a:solidFill>
                <a:latin typeface="Tahoma"/>
                <a:cs typeface="Tahoma"/>
              </a:rPr>
              <a:t>queijo</a:t>
            </a:r>
            <a:r>
              <a:rPr dirty="0" sz="2650" spc="-2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650" spc="-40">
                <a:solidFill>
                  <a:srgbClr val="FAF4C6"/>
                </a:solidFill>
                <a:latin typeface="Tahoma"/>
                <a:cs typeface="Tahoma"/>
              </a:rPr>
              <a:t>cheddar,</a:t>
            </a:r>
            <a:r>
              <a:rPr dirty="0" sz="2650" spc="-2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650" spc="-25">
                <a:solidFill>
                  <a:srgbClr val="FAF4C6"/>
                </a:solidFill>
                <a:latin typeface="Tahoma"/>
                <a:cs typeface="Tahoma"/>
              </a:rPr>
              <a:t>salada</a:t>
            </a:r>
            <a:r>
              <a:rPr dirty="0" sz="2650" spc="-2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650" spc="-70">
                <a:solidFill>
                  <a:srgbClr val="FAF4C6"/>
                </a:solidFill>
                <a:latin typeface="Tahoma"/>
                <a:cs typeface="Tahoma"/>
              </a:rPr>
              <a:t>e</a:t>
            </a:r>
            <a:r>
              <a:rPr dirty="0" sz="2650" spc="-26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650" spc="-25">
                <a:solidFill>
                  <a:srgbClr val="FAF4C6"/>
                </a:solidFill>
                <a:latin typeface="Tahoma"/>
                <a:cs typeface="Tahoma"/>
              </a:rPr>
              <a:t>batata</a:t>
            </a:r>
            <a:r>
              <a:rPr dirty="0" sz="2650" spc="-2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650" spc="-10">
                <a:solidFill>
                  <a:srgbClr val="FAF4C6"/>
                </a:solidFill>
                <a:latin typeface="Tahoma"/>
                <a:cs typeface="Tahoma"/>
              </a:rPr>
              <a:t>frita</a:t>
            </a:r>
            <a:endParaRPr sz="2650">
              <a:latin typeface="Tahoma"/>
              <a:cs typeface="Tahoma"/>
            </a:endParaRPr>
          </a:p>
          <a:p>
            <a:pPr marL="800100">
              <a:lnSpc>
                <a:spcPct val="100000"/>
              </a:lnSpc>
              <a:spcBef>
                <a:spcPts val="1590"/>
              </a:spcBef>
            </a:pPr>
            <a:r>
              <a:rPr dirty="0" sz="5000" spc="-380">
                <a:solidFill>
                  <a:srgbClr val="FAF4C6"/>
                </a:solidFill>
                <a:latin typeface="Tahoma"/>
                <a:cs typeface="Tahoma"/>
              </a:rPr>
              <a:t>X-</a:t>
            </a:r>
            <a:r>
              <a:rPr dirty="0" sz="5000" spc="-56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5000" spc="-20">
                <a:solidFill>
                  <a:srgbClr val="FAF4C6"/>
                </a:solidFill>
                <a:latin typeface="Tahoma"/>
                <a:cs typeface="Tahoma"/>
              </a:rPr>
              <a:t>tudo</a:t>
            </a:r>
            <a:endParaRPr sz="5000">
              <a:latin typeface="Tahoma"/>
              <a:cs typeface="Tahoma"/>
            </a:endParaRPr>
          </a:p>
          <a:p>
            <a:pPr algn="ctr" marL="359410" marR="38100">
              <a:lnSpc>
                <a:spcPct val="116100"/>
              </a:lnSpc>
              <a:spcBef>
                <a:spcPts val="1170"/>
              </a:spcBef>
            </a:pPr>
            <a:r>
              <a:rPr dirty="0" sz="3500" spc="-30">
                <a:solidFill>
                  <a:srgbClr val="FAF4C6"/>
                </a:solidFill>
                <a:latin typeface="Tahoma"/>
                <a:cs typeface="Tahoma"/>
              </a:rPr>
              <a:t>Pão</a:t>
            </a:r>
            <a:r>
              <a:rPr dirty="0" sz="3500" spc="-3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500" spc="-45">
                <a:solidFill>
                  <a:srgbClr val="FAF4C6"/>
                </a:solidFill>
                <a:latin typeface="Tahoma"/>
                <a:cs typeface="Tahoma"/>
              </a:rPr>
              <a:t>brioche</a:t>
            </a:r>
            <a:r>
              <a:rPr dirty="0" sz="3500" spc="-36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500" spc="-200">
                <a:solidFill>
                  <a:srgbClr val="FAF4C6"/>
                </a:solidFill>
                <a:latin typeface="Tahoma"/>
                <a:cs typeface="Tahoma"/>
              </a:rPr>
              <a:t>,</a:t>
            </a:r>
            <a:r>
              <a:rPr dirty="0" sz="3500" spc="-36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500" spc="-200">
                <a:solidFill>
                  <a:srgbClr val="FAF4C6"/>
                </a:solidFill>
                <a:latin typeface="Tahoma"/>
                <a:cs typeface="Tahoma"/>
              </a:rPr>
              <a:t>2</a:t>
            </a:r>
            <a:r>
              <a:rPr dirty="0" sz="3500" spc="-3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500" spc="-80">
                <a:solidFill>
                  <a:srgbClr val="FAF4C6"/>
                </a:solidFill>
                <a:latin typeface="Tahoma"/>
                <a:cs typeface="Tahoma"/>
              </a:rPr>
              <a:t>carnes</a:t>
            </a:r>
            <a:r>
              <a:rPr dirty="0" sz="3500" spc="-36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500" spc="-65">
                <a:solidFill>
                  <a:srgbClr val="FAF4C6"/>
                </a:solidFill>
                <a:latin typeface="Tahoma"/>
                <a:cs typeface="Tahoma"/>
              </a:rPr>
              <a:t>de</a:t>
            </a:r>
            <a:r>
              <a:rPr dirty="0" sz="3500" spc="-36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500" spc="-200">
                <a:solidFill>
                  <a:srgbClr val="FAF4C6"/>
                </a:solidFill>
                <a:latin typeface="Tahoma"/>
                <a:cs typeface="Tahoma"/>
              </a:rPr>
              <a:t>180g</a:t>
            </a:r>
            <a:r>
              <a:rPr dirty="0" sz="3500" spc="-36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500" spc="-55">
                <a:solidFill>
                  <a:srgbClr val="FAF4C6"/>
                </a:solidFill>
                <a:latin typeface="Tahoma"/>
                <a:cs typeface="Tahoma"/>
              </a:rPr>
              <a:t>cada</a:t>
            </a:r>
            <a:r>
              <a:rPr dirty="0" sz="3500" spc="-3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500" spc="-55">
                <a:solidFill>
                  <a:srgbClr val="FAF4C6"/>
                </a:solidFill>
                <a:latin typeface="Tahoma"/>
                <a:cs typeface="Tahoma"/>
              </a:rPr>
              <a:t>,molho</a:t>
            </a:r>
            <a:r>
              <a:rPr dirty="0" sz="3500" spc="-36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500" spc="-25">
                <a:solidFill>
                  <a:srgbClr val="FAF4C6"/>
                </a:solidFill>
                <a:latin typeface="Tahoma"/>
                <a:cs typeface="Tahoma"/>
              </a:rPr>
              <a:t>de </a:t>
            </a:r>
            <a:r>
              <a:rPr dirty="0" sz="3500" spc="-65">
                <a:solidFill>
                  <a:srgbClr val="FAF4C6"/>
                </a:solidFill>
                <a:latin typeface="Tahoma"/>
                <a:cs typeface="Tahoma"/>
              </a:rPr>
              <a:t>churrasco</a:t>
            </a:r>
            <a:r>
              <a:rPr dirty="0" sz="3500" spc="-36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500" spc="-200">
                <a:solidFill>
                  <a:srgbClr val="FAF4C6"/>
                </a:solidFill>
                <a:latin typeface="Tahoma"/>
                <a:cs typeface="Tahoma"/>
              </a:rPr>
              <a:t>2</a:t>
            </a:r>
            <a:r>
              <a:rPr dirty="0" sz="3500" spc="-36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500" spc="-60">
                <a:solidFill>
                  <a:srgbClr val="FAF4C6"/>
                </a:solidFill>
                <a:latin typeface="Tahoma"/>
                <a:cs typeface="Tahoma"/>
              </a:rPr>
              <a:t>fatias</a:t>
            </a:r>
            <a:r>
              <a:rPr dirty="0" sz="3500" spc="-35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500" spc="-65">
                <a:solidFill>
                  <a:srgbClr val="FAF4C6"/>
                </a:solidFill>
                <a:latin typeface="Tahoma"/>
                <a:cs typeface="Tahoma"/>
              </a:rPr>
              <a:t>de</a:t>
            </a:r>
            <a:r>
              <a:rPr dirty="0" sz="3500" spc="-36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500" spc="-55">
                <a:solidFill>
                  <a:srgbClr val="FAF4C6"/>
                </a:solidFill>
                <a:latin typeface="Tahoma"/>
                <a:cs typeface="Tahoma"/>
              </a:rPr>
              <a:t>queijo</a:t>
            </a:r>
            <a:r>
              <a:rPr dirty="0" sz="3500" spc="-35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500" spc="-90">
                <a:solidFill>
                  <a:srgbClr val="FAF4C6"/>
                </a:solidFill>
                <a:latin typeface="Tahoma"/>
                <a:cs typeface="Tahoma"/>
              </a:rPr>
              <a:t>cheddar,2</a:t>
            </a:r>
            <a:r>
              <a:rPr dirty="0" sz="3500" spc="-36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500" spc="-75">
                <a:solidFill>
                  <a:srgbClr val="FAF4C6"/>
                </a:solidFill>
                <a:latin typeface="Tahoma"/>
                <a:cs typeface="Tahoma"/>
              </a:rPr>
              <a:t>ovos</a:t>
            </a:r>
            <a:r>
              <a:rPr dirty="0" sz="3500" spc="-36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500" spc="-50">
                <a:solidFill>
                  <a:srgbClr val="FAF4C6"/>
                </a:solidFill>
                <a:latin typeface="Tahoma"/>
                <a:cs typeface="Tahoma"/>
              </a:rPr>
              <a:t>, bacon</a:t>
            </a:r>
            <a:r>
              <a:rPr dirty="0" sz="3500" spc="-3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500" spc="-200">
                <a:solidFill>
                  <a:srgbClr val="FAF4C6"/>
                </a:solidFill>
                <a:latin typeface="Tahoma"/>
                <a:cs typeface="Tahoma"/>
              </a:rPr>
              <a:t>,</a:t>
            </a:r>
            <a:r>
              <a:rPr dirty="0" sz="3500" spc="-3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500" spc="-50">
                <a:solidFill>
                  <a:srgbClr val="FAF4C6"/>
                </a:solidFill>
                <a:latin typeface="Tahoma"/>
                <a:cs typeface="Tahoma"/>
              </a:rPr>
              <a:t>salada</a:t>
            </a:r>
            <a:r>
              <a:rPr dirty="0" sz="3500" spc="-36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500" spc="-120">
                <a:solidFill>
                  <a:srgbClr val="FAF4C6"/>
                </a:solidFill>
                <a:latin typeface="Tahoma"/>
                <a:cs typeface="Tahoma"/>
              </a:rPr>
              <a:t>e</a:t>
            </a:r>
            <a:r>
              <a:rPr dirty="0" sz="3500" spc="-3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500" spc="-50">
                <a:solidFill>
                  <a:srgbClr val="FAF4C6"/>
                </a:solidFill>
                <a:latin typeface="Tahoma"/>
                <a:cs typeface="Tahoma"/>
              </a:rPr>
              <a:t>batata</a:t>
            </a:r>
            <a:r>
              <a:rPr dirty="0" sz="3500" spc="-3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500" spc="-10">
                <a:solidFill>
                  <a:srgbClr val="FAF4C6"/>
                </a:solidFill>
                <a:latin typeface="Tahoma"/>
                <a:cs typeface="Tahoma"/>
              </a:rPr>
              <a:t>frita</a:t>
            </a:r>
            <a:endParaRPr sz="3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9324772" y="0"/>
            <a:ext cx="6998970" cy="10287000"/>
            <a:chOff x="9324772" y="0"/>
            <a:chExt cx="699897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07379" y="0"/>
              <a:ext cx="6753224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6304648" y="0"/>
              <a:ext cx="0" cy="10287000"/>
            </a:xfrm>
            <a:custGeom>
              <a:avLst/>
              <a:gdLst/>
              <a:ahLst/>
              <a:cxnLst/>
              <a:rect l="l" t="t" r="r" b="b"/>
              <a:pathLst>
                <a:path w="0" h="10287000">
                  <a:moveTo>
                    <a:pt x="0" y="0"/>
                  </a:moveTo>
                  <a:lnTo>
                    <a:pt x="0" y="10286999"/>
                  </a:lnTo>
                </a:path>
              </a:pathLst>
            </a:custGeom>
            <a:ln w="38099">
              <a:solidFill>
                <a:srgbClr val="FAF4C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9324772" y="2903123"/>
              <a:ext cx="201930" cy="7384415"/>
            </a:xfrm>
            <a:custGeom>
              <a:avLst/>
              <a:gdLst/>
              <a:ahLst/>
              <a:cxnLst/>
              <a:rect l="l" t="t" r="r" b="b"/>
              <a:pathLst>
                <a:path w="201929" h="7384415">
                  <a:moveTo>
                    <a:pt x="0" y="7383876"/>
                  </a:moveTo>
                  <a:lnTo>
                    <a:pt x="163520" y="0"/>
                  </a:lnTo>
                  <a:lnTo>
                    <a:pt x="201611" y="843"/>
                  </a:lnTo>
                  <a:lnTo>
                    <a:pt x="38109" y="7383876"/>
                  </a:lnTo>
                  <a:lnTo>
                    <a:pt x="0" y="7383876"/>
                  </a:lnTo>
                  <a:close/>
                </a:path>
              </a:pathLst>
            </a:custGeom>
            <a:solidFill>
              <a:srgbClr val="FAF4C6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39362" y="8173619"/>
            <a:ext cx="256311" cy="25996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25"/>
              <a:t>Digital</a:t>
            </a:r>
            <a:r>
              <a:rPr dirty="0" spc="-195"/>
              <a:t> </a:t>
            </a:r>
            <a:r>
              <a:rPr dirty="0" spc="-535"/>
              <a:t>Menu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9635175" y="9588627"/>
            <a:ext cx="14027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FAF4C6"/>
                </a:solidFill>
                <a:latin typeface="Tahoma"/>
                <a:cs typeface="Tahoma"/>
              </a:rPr>
              <a:t>Product</a:t>
            </a:r>
            <a:r>
              <a:rPr dirty="0" sz="1800" spc="-17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1800" spc="-25">
                <a:solidFill>
                  <a:srgbClr val="FAF4C6"/>
                </a:solidFill>
                <a:latin typeface="Tahoma"/>
                <a:cs typeface="Tahoma"/>
              </a:rPr>
              <a:t>Name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-12700" y="2137251"/>
            <a:ext cx="8368665" cy="5553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7160">
              <a:lnSpc>
                <a:spcPct val="100000"/>
              </a:lnSpc>
              <a:spcBef>
                <a:spcPts val="100"/>
              </a:spcBef>
            </a:pPr>
            <a:r>
              <a:rPr dirty="0" sz="5500" spc="-30">
                <a:solidFill>
                  <a:srgbClr val="FAF4C6"/>
                </a:solidFill>
                <a:latin typeface="Tahoma"/>
                <a:cs typeface="Tahoma"/>
              </a:rPr>
              <a:t>Bolinhos</a:t>
            </a:r>
            <a:r>
              <a:rPr dirty="0" sz="5500" spc="-59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5500" spc="-70">
                <a:solidFill>
                  <a:srgbClr val="FAF4C6"/>
                </a:solidFill>
                <a:latin typeface="Tahoma"/>
                <a:cs typeface="Tahoma"/>
              </a:rPr>
              <a:t>da</a:t>
            </a:r>
            <a:r>
              <a:rPr dirty="0" sz="5500" spc="-58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5500" spc="-20">
                <a:solidFill>
                  <a:srgbClr val="FAF4C6"/>
                </a:solidFill>
                <a:latin typeface="Tahoma"/>
                <a:cs typeface="Tahoma"/>
              </a:rPr>
              <a:t>casa</a:t>
            </a:r>
            <a:endParaRPr sz="5500">
              <a:latin typeface="Tahoma"/>
              <a:cs typeface="Tahoma"/>
            </a:endParaRPr>
          </a:p>
          <a:p>
            <a:pPr marL="137160">
              <a:lnSpc>
                <a:spcPct val="100000"/>
              </a:lnSpc>
              <a:spcBef>
                <a:spcPts val="4150"/>
              </a:spcBef>
            </a:pPr>
            <a:r>
              <a:rPr dirty="0" sz="4000" spc="-10">
                <a:solidFill>
                  <a:srgbClr val="FAF4C6"/>
                </a:solidFill>
                <a:latin typeface="Tahoma"/>
                <a:cs typeface="Tahoma"/>
              </a:rPr>
              <a:t>Bolinho</a:t>
            </a:r>
            <a:r>
              <a:rPr dirty="0" sz="4000" spc="-42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4000" spc="-75">
                <a:solidFill>
                  <a:srgbClr val="FAF4C6"/>
                </a:solidFill>
                <a:latin typeface="Tahoma"/>
                <a:cs typeface="Tahoma"/>
              </a:rPr>
              <a:t>de</a:t>
            </a:r>
            <a:r>
              <a:rPr dirty="0" sz="4000" spc="-42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4000" spc="-70">
                <a:solidFill>
                  <a:srgbClr val="FAF4C6"/>
                </a:solidFill>
                <a:latin typeface="Tahoma"/>
                <a:cs typeface="Tahoma"/>
              </a:rPr>
              <a:t>abóbora</a:t>
            </a:r>
            <a:r>
              <a:rPr dirty="0" sz="4000" spc="-42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4000" spc="-80">
                <a:solidFill>
                  <a:srgbClr val="FAF4C6"/>
                </a:solidFill>
                <a:latin typeface="Tahoma"/>
                <a:cs typeface="Tahoma"/>
              </a:rPr>
              <a:t>com</a:t>
            </a:r>
            <a:r>
              <a:rPr dirty="0" sz="4000" spc="-42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4000" spc="-90">
                <a:solidFill>
                  <a:srgbClr val="FAF4C6"/>
                </a:solidFill>
                <a:latin typeface="Tahoma"/>
                <a:cs typeface="Tahoma"/>
              </a:rPr>
              <a:t>carne</a:t>
            </a:r>
            <a:r>
              <a:rPr dirty="0" sz="4000" spc="-42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4000" spc="-20">
                <a:solidFill>
                  <a:srgbClr val="FAF4C6"/>
                </a:solidFill>
                <a:latin typeface="Tahoma"/>
                <a:cs typeface="Tahoma"/>
              </a:rPr>
              <a:t>seca</a:t>
            </a:r>
            <a:endParaRPr sz="4000">
              <a:latin typeface="Tahoma"/>
              <a:cs typeface="Tahoma"/>
            </a:endParaRPr>
          </a:p>
          <a:p>
            <a:pPr marL="137160">
              <a:lnSpc>
                <a:spcPct val="100000"/>
              </a:lnSpc>
              <a:spcBef>
                <a:spcPts val="4050"/>
              </a:spcBef>
            </a:pPr>
            <a:r>
              <a:rPr dirty="0" sz="4500">
                <a:solidFill>
                  <a:srgbClr val="FAF4C6"/>
                </a:solidFill>
                <a:latin typeface="Tahoma"/>
                <a:cs typeface="Tahoma"/>
              </a:rPr>
              <a:t>Bolinho</a:t>
            </a:r>
            <a:r>
              <a:rPr dirty="0" sz="4500" spc="-49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4500" spc="-80">
                <a:solidFill>
                  <a:srgbClr val="FAF4C6"/>
                </a:solidFill>
                <a:latin typeface="Tahoma"/>
                <a:cs typeface="Tahoma"/>
              </a:rPr>
              <a:t>de</a:t>
            </a:r>
            <a:r>
              <a:rPr dirty="0" sz="4500" spc="-49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4500" spc="-10">
                <a:solidFill>
                  <a:srgbClr val="FAF4C6"/>
                </a:solidFill>
                <a:latin typeface="Tahoma"/>
                <a:cs typeface="Tahoma"/>
              </a:rPr>
              <a:t>feijoada</a:t>
            </a:r>
            <a:endParaRPr sz="4500">
              <a:latin typeface="Tahoma"/>
              <a:cs typeface="Tahoma"/>
            </a:endParaRPr>
          </a:p>
          <a:p>
            <a:pPr marL="12700" marR="5080" indent="72390">
              <a:lnSpc>
                <a:spcPts val="9520"/>
              </a:lnSpc>
              <a:spcBef>
                <a:spcPts val="285"/>
              </a:spcBef>
            </a:pPr>
            <a:r>
              <a:rPr dirty="0" sz="4500">
                <a:solidFill>
                  <a:srgbClr val="FAF4C6"/>
                </a:solidFill>
                <a:latin typeface="Tahoma"/>
                <a:cs typeface="Tahoma"/>
              </a:rPr>
              <a:t>Bolinho</a:t>
            </a:r>
            <a:r>
              <a:rPr dirty="0" sz="4500" spc="-484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4500" spc="-80">
                <a:solidFill>
                  <a:srgbClr val="FAF4C6"/>
                </a:solidFill>
                <a:latin typeface="Tahoma"/>
                <a:cs typeface="Tahoma"/>
              </a:rPr>
              <a:t>de</a:t>
            </a:r>
            <a:r>
              <a:rPr dirty="0" sz="4500" spc="-4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4500" spc="-90">
                <a:solidFill>
                  <a:srgbClr val="FAF4C6"/>
                </a:solidFill>
                <a:latin typeface="Tahoma"/>
                <a:cs typeface="Tahoma"/>
              </a:rPr>
              <a:t>banana</a:t>
            </a:r>
            <a:r>
              <a:rPr dirty="0" sz="4500" spc="-484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4500" spc="-80">
                <a:solidFill>
                  <a:srgbClr val="FAF4C6"/>
                </a:solidFill>
                <a:latin typeface="Tahoma"/>
                <a:cs typeface="Tahoma"/>
              </a:rPr>
              <a:t>com</a:t>
            </a:r>
            <a:r>
              <a:rPr dirty="0" sz="4500" spc="-4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4500" spc="-100">
                <a:solidFill>
                  <a:srgbClr val="FAF4C6"/>
                </a:solidFill>
                <a:latin typeface="Tahoma"/>
                <a:cs typeface="Tahoma"/>
              </a:rPr>
              <a:t>carne</a:t>
            </a:r>
            <a:r>
              <a:rPr dirty="0" sz="4500" spc="-4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4500" spc="-60">
                <a:solidFill>
                  <a:srgbClr val="FAF4C6"/>
                </a:solidFill>
                <a:latin typeface="Tahoma"/>
                <a:cs typeface="Tahoma"/>
              </a:rPr>
              <a:t>seca </a:t>
            </a:r>
            <a:r>
              <a:rPr dirty="0" sz="4500">
                <a:solidFill>
                  <a:srgbClr val="FAF4C6"/>
                </a:solidFill>
                <a:latin typeface="Tahoma"/>
                <a:cs typeface="Tahoma"/>
              </a:rPr>
              <a:t>Bolinho</a:t>
            </a:r>
            <a:r>
              <a:rPr dirty="0" sz="4500" spc="-49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4500" spc="-80">
                <a:solidFill>
                  <a:srgbClr val="FAF4C6"/>
                </a:solidFill>
                <a:latin typeface="Tahoma"/>
                <a:cs typeface="Tahoma"/>
              </a:rPr>
              <a:t>de</a:t>
            </a:r>
            <a:r>
              <a:rPr dirty="0" sz="4500" spc="-49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4500" spc="-10">
                <a:solidFill>
                  <a:srgbClr val="FAF4C6"/>
                </a:solidFill>
                <a:latin typeface="Tahoma"/>
                <a:cs typeface="Tahoma"/>
              </a:rPr>
              <a:t>costela</a:t>
            </a:r>
            <a:endParaRPr sz="4500">
              <a:latin typeface="Tahoma"/>
              <a:cs typeface="Tahom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490764" y="8136349"/>
            <a:ext cx="2784475" cy="1797050"/>
          </a:xfrm>
          <a:prstGeom prst="rect">
            <a:avLst/>
          </a:prstGeom>
        </p:spPr>
        <p:txBody>
          <a:bodyPr wrap="square" lIns="0" tIns="1365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75"/>
              </a:spcBef>
            </a:pPr>
            <a:r>
              <a:rPr dirty="0" sz="5000" spc="-254">
                <a:solidFill>
                  <a:srgbClr val="FAF4C6"/>
                </a:solidFill>
                <a:latin typeface="Tahoma"/>
                <a:cs typeface="Tahoma"/>
              </a:rPr>
              <a:t>3</a:t>
            </a:r>
            <a:r>
              <a:rPr dirty="0" sz="5000" spc="-56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5000" spc="-10">
                <a:solidFill>
                  <a:srgbClr val="FAF4C6"/>
                </a:solidFill>
                <a:latin typeface="Tahoma"/>
                <a:cs typeface="Tahoma"/>
              </a:rPr>
              <a:t>bolinhos</a:t>
            </a:r>
            <a:endParaRPr sz="5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dirty="0" sz="5000" spc="-254">
                <a:solidFill>
                  <a:srgbClr val="FAF4C6"/>
                </a:solidFill>
                <a:latin typeface="Tahoma"/>
                <a:cs typeface="Tahoma"/>
              </a:rPr>
              <a:t>6</a:t>
            </a:r>
            <a:r>
              <a:rPr dirty="0" sz="5000" spc="-56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5000" spc="-10">
                <a:solidFill>
                  <a:srgbClr val="FAF4C6"/>
                </a:solidFill>
                <a:latin typeface="Tahoma"/>
                <a:cs typeface="Tahoma"/>
              </a:rPr>
              <a:t>bolinhos</a:t>
            </a:r>
            <a:endParaRPr sz="5000">
              <a:latin typeface="Tahoma"/>
              <a:cs typeface="Tahom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989333" y="8136349"/>
            <a:ext cx="2249805" cy="17970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63500">
              <a:lnSpc>
                <a:spcPct val="116199"/>
              </a:lnSpc>
              <a:spcBef>
                <a:spcPts val="100"/>
              </a:spcBef>
            </a:pPr>
            <a:r>
              <a:rPr dirty="0" sz="5000" spc="-270">
                <a:solidFill>
                  <a:srgbClr val="FAF4C6"/>
                </a:solidFill>
                <a:latin typeface="Tahoma"/>
                <a:cs typeface="Tahoma"/>
              </a:rPr>
              <a:t>R$20.00 </a:t>
            </a:r>
            <a:r>
              <a:rPr dirty="0" sz="5000" spc="-265">
                <a:solidFill>
                  <a:srgbClr val="FAF4C6"/>
                </a:solidFill>
                <a:latin typeface="Tahoma"/>
                <a:cs typeface="Tahoma"/>
              </a:rPr>
              <a:t>R$</a:t>
            </a:r>
            <a:r>
              <a:rPr dirty="0" sz="5000" spc="-56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5000" spc="-265">
                <a:solidFill>
                  <a:srgbClr val="FAF4C6"/>
                </a:solidFill>
                <a:latin typeface="Tahoma"/>
                <a:cs typeface="Tahoma"/>
              </a:rPr>
              <a:t>39.00</a:t>
            </a:r>
            <a:endParaRPr sz="5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9324772" y="0"/>
            <a:ext cx="6998970" cy="10287000"/>
            <a:chOff x="9324772" y="0"/>
            <a:chExt cx="699897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07379" y="0"/>
              <a:ext cx="6753224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6304648" y="0"/>
              <a:ext cx="0" cy="10287000"/>
            </a:xfrm>
            <a:custGeom>
              <a:avLst/>
              <a:gdLst/>
              <a:ahLst/>
              <a:cxnLst/>
              <a:rect l="l" t="t" r="r" b="b"/>
              <a:pathLst>
                <a:path w="0" h="10287000">
                  <a:moveTo>
                    <a:pt x="0" y="0"/>
                  </a:moveTo>
                  <a:lnTo>
                    <a:pt x="0" y="10286999"/>
                  </a:lnTo>
                </a:path>
              </a:pathLst>
            </a:custGeom>
            <a:ln w="38099">
              <a:solidFill>
                <a:srgbClr val="FAF4C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9324772" y="2903123"/>
              <a:ext cx="201930" cy="7384415"/>
            </a:xfrm>
            <a:custGeom>
              <a:avLst/>
              <a:gdLst/>
              <a:ahLst/>
              <a:cxnLst/>
              <a:rect l="l" t="t" r="r" b="b"/>
              <a:pathLst>
                <a:path w="201929" h="7384415">
                  <a:moveTo>
                    <a:pt x="0" y="7383876"/>
                  </a:moveTo>
                  <a:lnTo>
                    <a:pt x="163520" y="0"/>
                  </a:lnTo>
                  <a:lnTo>
                    <a:pt x="201611" y="843"/>
                  </a:lnTo>
                  <a:lnTo>
                    <a:pt x="38109" y="7383876"/>
                  </a:lnTo>
                  <a:lnTo>
                    <a:pt x="0" y="7383876"/>
                  </a:lnTo>
                  <a:close/>
                </a:path>
              </a:pathLst>
            </a:custGeom>
            <a:solidFill>
              <a:srgbClr val="FAF4C6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39362" y="8173619"/>
            <a:ext cx="256311" cy="25996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25"/>
              <a:t>Digital</a:t>
            </a:r>
            <a:r>
              <a:rPr dirty="0" spc="-195"/>
              <a:t> </a:t>
            </a:r>
            <a:r>
              <a:rPr dirty="0" spc="-535"/>
              <a:t>Menu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9635175" y="9588627"/>
            <a:ext cx="14027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FAF4C6"/>
                </a:solidFill>
                <a:latin typeface="Tahoma"/>
                <a:cs typeface="Tahoma"/>
              </a:rPr>
              <a:t>Product</a:t>
            </a:r>
            <a:r>
              <a:rPr dirty="0" sz="1800" spc="-17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1800" spc="-25">
                <a:solidFill>
                  <a:srgbClr val="FAF4C6"/>
                </a:solidFill>
                <a:latin typeface="Tahoma"/>
                <a:cs typeface="Tahoma"/>
              </a:rPr>
              <a:t>Name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34094" y="2063750"/>
            <a:ext cx="5799455" cy="16986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20085">
              <a:lnSpc>
                <a:spcPts val="7190"/>
              </a:lnSpc>
              <a:spcBef>
                <a:spcPts val="100"/>
              </a:spcBef>
            </a:pPr>
            <a:r>
              <a:rPr dirty="0" sz="6000" spc="-55">
                <a:solidFill>
                  <a:srgbClr val="FAF4C6"/>
                </a:solidFill>
                <a:latin typeface="Tahoma"/>
                <a:cs typeface="Tahoma"/>
              </a:rPr>
              <a:t>Porções</a:t>
            </a:r>
            <a:endParaRPr sz="6000">
              <a:latin typeface="Tahoma"/>
              <a:cs typeface="Tahoma"/>
            </a:endParaRPr>
          </a:p>
          <a:p>
            <a:pPr marL="12700">
              <a:lnSpc>
                <a:spcPts val="5990"/>
              </a:lnSpc>
            </a:pPr>
            <a:r>
              <a:rPr dirty="0" sz="5000" spc="-10">
                <a:solidFill>
                  <a:srgbClr val="FAF4C6"/>
                </a:solidFill>
                <a:latin typeface="Tahoma"/>
                <a:cs typeface="Tahoma"/>
              </a:rPr>
              <a:t>Tropeiro</a:t>
            </a:r>
            <a:endParaRPr sz="5000">
              <a:latin typeface="Tahoma"/>
              <a:cs typeface="Tahom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-12551" y="3736962"/>
            <a:ext cx="3496945" cy="3568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16199"/>
              </a:lnSpc>
              <a:spcBef>
                <a:spcPts val="100"/>
              </a:spcBef>
            </a:pPr>
            <a:r>
              <a:rPr dirty="0" sz="5000" spc="-105">
                <a:solidFill>
                  <a:srgbClr val="FAF4C6"/>
                </a:solidFill>
                <a:latin typeface="Tahoma"/>
                <a:cs typeface="Tahoma"/>
              </a:rPr>
              <a:t>macarronese </a:t>
            </a:r>
            <a:r>
              <a:rPr dirty="0" sz="5000" spc="-10">
                <a:solidFill>
                  <a:srgbClr val="FAF4C6"/>
                </a:solidFill>
                <a:latin typeface="Tahoma"/>
                <a:cs typeface="Tahoma"/>
              </a:rPr>
              <a:t>arroz vinagrete farofa</a:t>
            </a:r>
            <a:endParaRPr sz="5000">
              <a:latin typeface="Tahoma"/>
              <a:cs typeface="Tahom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194015" y="6518337"/>
            <a:ext cx="2291715" cy="787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28470" algn="l"/>
              </a:tabLst>
            </a:pPr>
            <a:r>
              <a:rPr dirty="0" sz="5000" spc="-695">
                <a:solidFill>
                  <a:srgbClr val="FAF4C6"/>
                </a:solidFill>
                <a:latin typeface="Tahoma"/>
                <a:cs typeface="Tahoma"/>
              </a:rPr>
              <a:t>P</a:t>
            </a:r>
            <a:r>
              <a:rPr dirty="0" sz="5000" spc="-140">
                <a:solidFill>
                  <a:srgbClr val="FAF4C6"/>
                </a:solidFill>
                <a:latin typeface="Tahoma"/>
                <a:cs typeface="Tahoma"/>
              </a:rPr>
              <a:t>.</a:t>
            </a:r>
            <a:r>
              <a:rPr dirty="0" sz="5000">
                <a:solidFill>
                  <a:srgbClr val="FAF4C6"/>
                </a:solidFill>
                <a:latin typeface="Tahoma"/>
                <a:cs typeface="Tahoma"/>
              </a:rPr>
              <a:t>	</a:t>
            </a:r>
            <a:r>
              <a:rPr dirty="0" sz="5000" spc="-300">
                <a:solidFill>
                  <a:srgbClr val="FAF4C6"/>
                </a:solidFill>
                <a:latin typeface="Tahoma"/>
                <a:cs typeface="Tahoma"/>
              </a:rPr>
              <a:t>G.</a:t>
            </a:r>
            <a:endParaRPr sz="5000">
              <a:latin typeface="Tahoma"/>
              <a:cs typeface="Tahom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-12700" y="7501425"/>
            <a:ext cx="8811895" cy="27603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05785">
              <a:lnSpc>
                <a:spcPct val="100000"/>
              </a:lnSpc>
              <a:spcBef>
                <a:spcPts val="100"/>
              </a:spcBef>
              <a:tabLst>
                <a:tab pos="5742305" algn="l"/>
              </a:tabLst>
            </a:pPr>
            <a:r>
              <a:rPr dirty="0" sz="5000" spc="-275">
                <a:solidFill>
                  <a:srgbClr val="FAF4C6"/>
                </a:solidFill>
                <a:latin typeface="Tahoma"/>
                <a:cs typeface="Tahoma"/>
              </a:rPr>
              <a:t>R$15.00.</a:t>
            </a:r>
            <a:r>
              <a:rPr dirty="0" sz="5000">
                <a:solidFill>
                  <a:srgbClr val="FAF4C6"/>
                </a:solidFill>
                <a:latin typeface="Tahoma"/>
                <a:cs typeface="Tahoma"/>
              </a:rPr>
              <a:t>	</a:t>
            </a:r>
            <a:r>
              <a:rPr dirty="0" sz="5000" spc="-270">
                <a:solidFill>
                  <a:srgbClr val="FAF4C6"/>
                </a:solidFill>
                <a:latin typeface="Tahoma"/>
                <a:cs typeface="Tahoma"/>
              </a:rPr>
              <a:t>R$20.00</a:t>
            </a:r>
            <a:endParaRPr sz="50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3829"/>
              </a:spcBef>
            </a:pPr>
            <a:r>
              <a:rPr dirty="0" sz="4500">
                <a:solidFill>
                  <a:srgbClr val="FAF4C6"/>
                </a:solidFill>
                <a:latin typeface="Tahoma"/>
                <a:cs typeface="Tahoma"/>
              </a:rPr>
              <a:t>P</a:t>
            </a:r>
            <a:r>
              <a:rPr dirty="0" sz="4500" spc="-47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4500" spc="-254">
                <a:solidFill>
                  <a:srgbClr val="FAF4C6"/>
                </a:solidFill>
                <a:latin typeface="Tahoma"/>
                <a:cs typeface="Tahoma"/>
              </a:rPr>
              <a:t>-</a:t>
            </a:r>
            <a:r>
              <a:rPr dirty="0" sz="4500" spc="-4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4500" spc="-105">
                <a:solidFill>
                  <a:srgbClr val="FAF4C6"/>
                </a:solidFill>
                <a:latin typeface="Tahoma"/>
                <a:cs typeface="Tahoma"/>
              </a:rPr>
              <a:t>embalagem</a:t>
            </a:r>
            <a:r>
              <a:rPr dirty="0" sz="4500" spc="-4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4500" spc="-80">
                <a:solidFill>
                  <a:srgbClr val="FAF4C6"/>
                </a:solidFill>
                <a:latin typeface="Tahoma"/>
                <a:cs typeface="Tahoma"/>
              </a:rPr>
              <a:t>de</a:t>
            </a:r>
            <a:r>
              <a:rPr dirty="0" sz="4500" spc="-4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4500" spc="-10">
                <a:solidFill>
                  <a:srgbClr val="FAF4C6"/>
                </a:solidFill>
                <a:latin typeface="Tahoma"/>
                <a:cs typeface="Tahoma"/>
              </a:rPr>
              <a:t>hambúrguer</a:t>
            </a:r>
            <a:endParaRPr sz="45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900"/>
              </a:spcBef>
            </a:pPr>
            <a:r>
              <a:rPr dirty="0" sz="4500" spc="-250">
                <a:solidFill>
                  <a:srgbClr val="FAF4C6"/>
                </a:solidFill>
                <a:latin typeface="Tahoma"/>
                <a:cs typeface="Tahoma"/>
              </a:rPr>
              <a:t>G-</a:t>
            </a:r>
            <a:r>
              <a:rPr dirty="0" sz="4500" spc="-47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4500" spc="-105">
                <a:solidFill>
                  <a:srgbClr val="FAF4C6"/>
                </a:solidFill>
                <a:latin typeface="Tahoma"/>
                <a:cs typeface="Tahoma"/>
              </a:rPr>
              <a:t>embalagem</a:t>
            </a:r>
            <a:r>
              <a:rPr dirty="0" sz="4500" spc="-46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4500" spc="-80">
                <a:solidFill>
                  <a:srgbClr val="FAF4C6"/>
                </a:solidFill>
                <a:latin typeface="Tahoma"/>
                <a:cs typeface="Tahoma"/>
              </a:rPr>
              <a:t>de</a:t>
            </a:r>
            <a:r>
              <a:rPr dirty="0" sz="4500" spc="-46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4500" spc="-100">
                <a:solidFill>
                  <a:srgbClr val="FAF4C6"/>
                </a:solidFill>
                <a:latin typeface="Tahoma"/>
                <a:cs typeface="Tahoma"/>
              </a:rPr>
              <a:t>hambúrguer</a:t>
            </a:r>
            <a:r>
              <a:rPr dirty="0" sz="4500" spc="-46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4500" spc="-10">
                <a:solidFill>
                  <a:srgbClr val="FAF4C6"/>
                </a:solidFill>
                <a:latin typeface="Tahoma"/>
                <a:cs typeface="Tahoma"/>
              </a:rPr>
              <a:t>duplo</a:t>
            </a:r>
            <a:endParaRPr sz="4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9324772" y="0"/>
            <a:ext cx="6998970" cy="10287000"/>
            <a:chOff x="9324772" y="0"/>
            <a:chExt cx="699897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07379" y="0"/>
              <a:ext cx="6753224" cy="1028699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6304648" y="0"/>
              <a:ext cx="0" cy="10287000"/>
            </a:xfrm>
            <a:custGeom>
              <a:avLst/>
              <a:gdLst/>
              <a:ahLst/>
              <a:cxnLst/>
              <a:rect l="l" t="t" r="r" b="b"/>
              <a:pathLst>
                <a:path w="0" h="10287000">
                  <a:moveTo>
                    <a:pt x="0" y="0"/>
                  </a:moveTo>
                  <a:lnTo>
                    <a:pt x="0" y="10286999"/>
                  </a:lnTo>
                </a:path>
              </a:pathLst>
            </a:custGeom>
            <a:ln w="38099">
              <a:solidFill>
                <a:srgbClr val="FAF4C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9324772" y="2903123"/>
              <a:ext cx="201930" cy="7384415"/>
            </a:xfrm>
            <a:custGeom>
              <a:avLst/>
              <a:gdLst/>
              <a:ahLst/>
              <a:cxnLst/>
              <a:rect l="l" t="t" r="r" b="b"/>
              <a:pathLst>
                <a:path w="201929" h="7384415">
                  <a:moveTo>
                    <a:pt x="0" y="7383876"/>
                  </a:moveTo>
                  <a:lnTo>
                    <a:pt x="163520" y="0"/>
                  </a:lnTo>
                  <a:lnTo>
                    <a:pt x="201611" y="843"/>
                  </a:lnTo>
                  <a:lnTo>
                    <a:pt x="38109" y="7383876"/>
                  </a:lnTo>
                  <a:lnTo>
                    <a:pt x="0" y="7383876"/>
                  </a:lnTo>
                  <a:close/>
                </a:path>
              </a:pathLst>
            </a:custGeom>
            <a:solidFill>
              <a:srgbClr val="FAF4C6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39362" y="8173619"/>
            <a:ext cx="256311" cy="25996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25"/>
              <a:t>Digital</a:t>
            </a:r>
            <a:r>
              <a:rPr dirty="0" spc="-195"/>
              <a:t> </a:t>
            </a:r>
            <a:r>
              <a:rPr dirty="0" spc="-535"/>
              <a:t>Menu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9635175" y="9588627"/>
            <a:ext cx="14027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FAF4C6"/>
                </a:solidFill>
                <a:latin typeface="Tahoma"/>
                <a:cs typeface="Tahoma"/>
              </a:rPr>
              <a:t>Product</a:t>
            </a:r>
            <a:r>
              <a:rPr dirty="0" sz="1800" spc="-17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1800" spc="-25">
                <a:solidFill>
                  <a:srgbClr val="FAF4C6"/>
                </a:solidFill>
                <a:latin typeface="Tahoma"/>
                <a:cs typeface="Tahoma"/>
              </a:rPr>
              <a:t>Name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-12700" y="1606550"/>
            <a:ext cx="6823075" cy="7651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248150">
              <a:lnSpc>
                <a:spcPct val="100000"/>
              </a:lnSpc>
              <a:spcBef>
                <a:spcPts val="100"/>
              </a:spcBef>
            </a:pPr>
            <a:r>
              <a:rPr dirty="0" sz="6000" spc="-50">
                <a:solidFill>
                  <a:srgbClr val="FAF4C6"/>
                </a:solidFill>
                <a:latin typeface="Tahoma"/>
                <a:cs typeface="Tahoma"/>
              </a:rPr>
              <a:t>Bebidas</a:t>
            </a:r>
            <a:endParaRPr sz="6000">
              <a:latin typeface="Tahoma"/>
              <a:cs typeface="Tahoma"/>
            </a:endParaRPr>
          </a:p>
          <a:p>
            <a:pPr algn="ctr" marR="2553335">
              <a:lnSpc>
                <a:spcPct val="100000"/>
              </a:lnSpc>
              <a:spcBef>
                <a:spcPts val="2710"/>
              </a:spcBef>
            </a:pPr>
            <a:r>
              <a:rPr dirty="0" sz="3200" spc="-85">
                <a:solidFill>
                  <a:srgbClr val="FAF4C6"/>
                </a:solidFill>
                <a:latin typeface="Tahoma"/>
                <a:cs typeface="Tahoma"/>
              </a:rPr>
              <a:t>guaravita</a:t>
            </a:r>
            <a:r>
              <a:rPr dirty="0" sz="3200" spc="-29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20">
                <a:solidFill>
                  <a:srgbClr val="FAF4C6"/>
                </a:solidFill>
                <a:latin typeface="Tahoma"/>
                <a:cs typeface="Tahoma"/>
              </a:rPr>
              <a:t>3.00</a:t>
            </a:r>
            <a:endParaRPr sz="3200">
              <a:latin typeface="Tahoma"/>
              <a:cs typeface="Tahoma"/>
            </a:endParaRPr>
          </a:p>
          <a:p>
            <a:pPr algn="ctr" marR="2553335">
              <a:lnSpc>
                <a:spcPct val="100000"/>
              </a:lnSpc>
              <a:spcBef>
                <a:spcPts val="635"/>
              </a:spcBef>
            </a:pPr>
            <a:r>
              <a:rPr dirty="0" sz="3200" spc="-70">
                <a:solidFill>
                  <a:srgbClr val="FAF4C6"/>
                </a:solidFill>
                <a:latin typeface="Tahoma"/>
                <a:cs typeface="Tahoma"/>
              </a:rPr>
              <a:t>guaraviton</a:t>
            </a:r>
            <a:r>
              <a:rPr dirty="0" sz="3200" spc="-30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20">
                <a:solidFill>
                  <a:srgbClr val="FAF4C6"/>
                </a:solidFill>
                <a:latin typeface="Tahoma"/>
                <a:cs typeface="Tahoma"/>
              </a:rPr>
              <a:t>6.00</a:t>
            </a:r>
            <a:endParaRPr sz="3200">
              <a:latin typeface="Tahoma"/>
              <a:cs typeface="Tahoma"/>
            </a:endParaRPr>
          </a:p>
          <a:p>
            <a:pPr algn="ctr" marR="2553335">
              <a:lnSpc>
                <a:spcPct val="100000"/>
              </a:lnSpc>
              <a:spcBef>
                <a:spcPts val="640"/>
              </a:spcBef>
            </a:pPr>
            <a:r>
              <a:rPr dirty="0" sz="3200" spc="-145">
                <a:solidFill>
                  <a:srgbClr val="FAF4C6"/>
                </a:solidFill>
                <a:latin typeface="Tahoma"/>
                <a:cs typeface="Tahoma"/>
              </a:rPr>
              <a:t>H20</a:t>
            </a:r>
            <a:r>
              <a:rPr dirty="0" sz="3200" spc="-34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20">
                <a:solidFill>
                  <a:srgbClr val="FAF4C6"/>
                </a:solidFill>
                <a:latin typeface="Tahoma"/>
                <a:cs typeface="Tahoma"/>
              </a:rPr>
              <a:t>6.00</a:t>
            </a:r>
            <a:endParaRPr sz="3200">
              <a:latin typeface="Tahoma"/>
              <a:cs typeface="Tahoma"/>
            </a:endParaRPr>
          </a:p>
          <a:p>
            <a:pPr algn="ctr" marL="104775" marR="2658110" indent="-635">
              <a:lnSpc>
                <a:spcPts val="4480"/>
              </a:lnSpc>
              <a:spcBef>
                <a:spcPts val="250"/>
              </a:spcBef>
            </a:pPr>
            <a:r>
              <a:rPr dirty="0" sz="3200" spc="-95">
                <a:solidFill>
                  <a:srgbClr val="FAF4C6"/>
                </a:solidFill>
                <a:latin typeface="Tahoma"/>
                <a:cs typeface="Tahoma"/>
              </a:rPr>
              <a:t>guaraná</a:t>
            </a:r>
            <a:r>
              <a:rPr dirty="0" sz="3200" spc="-31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100">
                <a:solidFill>
                  <a:srgbClr val="FAF4C6"/>
                </a:solidFill>
                <a:latin typeface="Tahoma"/>
                <a:cs typeface="Tahoma"/>
              </a:rPr>
              <a:t>350ml</a:t>
            </a:r>
            <a:r>
              <a:rPr dirty="0" sz="3200" spc="-31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20">
                <a:solidFill>
                  <a:srgbClr val="FAF4C6"/>
                </a:solidFill>
                <a:latin typeface="Tahoma"/>
                <a:cs typeface="Tahoma"/>
              </a:rPr>
              <a:t>6.00 </a:t>
            </a:r>
            <a:r>
              <a:rPr dirty="0" sz="3200" spc="-60">
                <a:solidFill>
                  <a:srgbClr val="FAF4C6"/>
                </a:solidFill>
                <a:latin typeface="Tahoma"/>
                <a:cs typeface="Tahoma"/>
              </a:rPr>
              <a:t>coca</a:t>
            </a:r>
            <a:r>
              <a:rPr dirty="0" sz="3200" spc="-33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30">
                <a:solidFill>
                  <a:srgbClr val="FAF4C6"/>
                </a:solidFill>
                <a:latin typeface="Tahoma"/>
                <a:cs typeface="Tahoma"/>
              </a:rPr>
              <a:t>cola</a:t>
            </a:r>
            <a:r>
              <a:rPr dirty="0" sz="3200" spc="-32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100">
                <a:solidFill>
                  <a:srgbClr val="FAF4C6"/>
                </a:solidFill>
                <a:latin typeface="Tahoma"/>
                <a:cs typeface="Tahoma"/>
              </a:rPr>
              <a:t>350ml</a:t>
            </a:r>
            <a:r>
              <a:rPr dirty="0" sz="3200" spc="-33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20">
                <a:solidFill>
                  <a:srgbClr val="FAF4C6"/>
                </a:solidFill>
                <a:latin typeface="Tahoma"/>
                <a:cs typeface="Tahoma"/>
              </a:rPr>
              <a:t>6.00 </a:t>
            </a:r>
            <a:r>
              <a:rPr dirty="0" sz="3200" spc="-60">
                <a:solidFill>
                  <a:srgbClr val="FAF4C6"/>
                </a:solidFill>
                <a:latin typeface="Tahoma"/>
                <a:cs typeface="Tahoma"/>
              </a:rPr>
              <a:t>coca</a:t>
            </a:r>
            <a:r>
              <a:rPr dirty="0" sz="3200" spc="-33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80">
                <a:solidFill>
                  <a:srgbClr val="FAF4C6"/>
                </a:solidFill>
                <a:latin typeface="Tahoma"/>
                <a:cs typeface="Tahoma"/>
              </a:rPr>
              <a:t>zero</a:t>
            </a:r>
            <a:r>
              <a:rPr dirty="0" sz="3200" spc="-33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100">
                <a:solidFill>
                  <a:srgbClr val="FAF4C6"/>
                </a:solidFill>
                <a:latin typeface="Tahoma"/>
                <a:cs typeface="Tahoma"/>
              </a:rPr>
              <a:t>350ml</a:t>
            </a:r>
            <a:r>
              <a:rPr dirty="0" sz="3200" spc="-33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20">
                <a:solidFill>
                  <a:srgbClr val="FAF4C6"/>
                </a:solidFill>
                <a:latin typeface="Tahoma"/>
                <a:cs typeface="Tahoma"/>
              </a:rPr>
              <a:t>6.00 </a:t>
            </a:r>
            <a:r>
              <a:rPr dirty="0" sz="3200" spc="-90">
                <a:solidFill>
                  <a:srgbClr val="FAF4C6"/>
                </a:solidFill>
                <a:latin typeface="Tahoma"/>
                <a:cs typeface="Tahoma"/>
              </a:rPr>
              <a:t>fanta</a:t>
            </a:r>
            <a:r>
              <a:rPr dirty="0" sz="3200" spc="-33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110">
                <a:solidFill>
                  <a:srgbClr val="FAF4C6"/>
                </a:solidFill>
                <a:latin typeface="Tahoma"/>
                <a:cs typeface="Tahoma"/>
              </a:rPr>
              <a:t>uva</a:t>
            </a:r>
            <a:r>
              <a:rPr dirty="0" sz="3200" spc="-32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100">
                <a:solidFill>
                  <a:srgbClr val="FAF4C6"/>
                </a:solidFill>
                <a:latin typeface="Tahoma"/>
                <a:cs typeface="Tahoma"/>
              </a:rPr>
              <a:t>350ml</a:t>
            </a:r>
            <a:r>
              <a:rPr dirty="0" sz="3200" spc="-33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20">
                <a:solidFill>
                  <a:srgbClr val="FAF4C6"/>
                </a:solidFill>
                <a:latin typeface="Tahoma"/>
                <a:cs typeface="Tahoma"/>
              </a:rPr>
              <a:t>6.00 </a:t>
            </a:r>
            <a:r>
              <a:rPr dirty="0" sz="3200" spc="-90">
                <a:solidFill>
                  <a:srgbClr val="FAF4C6"/>
                </a:solidFill>
                <a:latin typeface="Tahoma"/>
                <a:cs typeface="Tahoma"/>
              </a:rPr>
              <a:t>fanta</a:t>
            </a:r>
            <a:r>
              <a:rPr dirty="0" sz="3200" spc="-32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65">
                <a:solidFill>
                  <a:srgbClr val="FAF4C6"/>
                </a:solidFill>
                <a:latin typeface="Tahoma"/>
                <a:cs typeface="Tahoma"/>
              </a:rPr>
              <a:t>laranja</a:t>
            </a:r>
            <a:r>
              <a:rPr dirty="0" sz="3200" spc="-32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100">
                <a:solidFill>
                  <a:srgbClr val="FAF4C6"/>
                </a:solidFill>
                <a:latin typeface="Tahoma"/>
                <a:cs typeface="Tahoma"/>
              </a:rPr>
              <a:t>350ml</a:t>
            </a:r>
            <a:r>
              <a:rPr dirty="0" sz="3200" spc="-32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200" spc="-130">
                <a:solidFill>
                  <a:srgbClr val="FAF4C6"/>
                </a:solidFill>
                <a:latin typeface="Tahoma"/>
                <a:cs typeface="Tahoma"/>
              </a:rPr>
              <a:t>6.00</a:t>
            </a:r>
            <a:endParaRPr sz="3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dirty="0" sz="3000" spc="-70">
                <a:solidFill>
                  <a:srgbClr val="FAF4C6"/>
                </a:solidFill>
                <a:latin typeface="Tahoma"/>
                <a:cs typeface="Tahoma"/>
              </a:rPr>
              <a:t>Heineken</a:t>
            </a:r>
            <a:r>
              <a:rPr dirty="0" sz="3000" spc="-29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000" spc="-65">
                <a:solidFill>
                  <a:srgbClr val="FAF4C6"/>
                </a:solidFill>
                <a:latin typeface="Tahoma"/>
                <a:cs typeface="Tahoma"/>
              </a:rPr>
              <a:t>longe</a:t>
            </a:r>
            <a:r>
              <a:rPr dirty="0" sz="3000" spc="-29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000" spc="-55">
                <a:solidFill>
                  <a:srgbClr val="FAF4C6"/>
                </a:solidFill>
                <a:latin typeface="Tahoma"/>
                <a:cs typeface="Tahoma"/>
              </a:rPr>
              <a:t>neck</a:t>
            </a:r>
            <a:r>
              <a:rPr dirty="0" sz="3000" spc="-29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3000" spc="-10">
                <a:solidFill>
                  <a:srgbClr val="FAF4C6"/>
                </a:solidFill>
                <a:latin typeface="Tahoma"/>
                <a:cs typeface="Tahoma"/>
              </a:rPr>
              <a:t>15.00</a:t>
            </a:r>
            <a:endParaRPr sz="3000">
              <a:latin typeface="Tahoma"/>
              <a:cs typeface="Tahoma"/>
            </a:endParaRPr>
          </a:p>
          <a:p>
            <a:pPr marL="56515">
              <a:lnSpc>
                <a:spcPct val="100000"/>
              </a:lnSpc>
              <a:spcBef>
                <a:spcPts val="5"/>
              </a:spcBef>
              <a:tabLst>
                <a:tab pos="2654935" algn="l"/>
              </a:tabLst>
            </a:pPr>
            <a:r>
              <a:rPr dirty="0" sz="2700" spc="-50">
                <a:solidFill>
                  <a:srgbClr val="FAF4C6"/>
                </a:solidFill>
                <a:latin typeface="Tahoma"/>
                <a:cs typeface="Tahoma"/>
              </a:rPr>
              <a:t>Coca</a:t>
            </a:r>
            <a:r>
              <a:rPr dirty="0" sz="2700" spc="-27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700" spc="-10">
                <a:solidFill>
                  <a:srgbClr val="FAF4C6"/>
                </a:solidFill>
                <a:latin typeface="Tahoma"/>
                <a:cs typeface="Tahoma"/>
              </a:rPr>
              <a:t>cola</a:t>
            </a:r>
            <a:r>
              <a:rPr dirty="0" sz="2700" spc="-27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700" spc="-20">
                <a:solidFill>
                  <a:srgbClr val="FAF4C6"/>
                </a:solidFill>
                <a:latin typeface="Tahoma"/>
                <a:cs typeface="Tahoma"/>
              </a:rPr>
              <a:t>1.5l</a:t>
            </a:r>
            <a:r>
              <a:rPr dirty="0" sz="2700">
                <a:solidFill>
                  <a:srgbClr val="FAF4C6"/>
                </a:solidFill>
                <a:latin typeface="Tahoma"/>
                <a:cs typeface="Tahoma"/>
              </a:rPr>
              <a:t>	</a:t>
            </a:r>
            <a:r>
              <a:rPr dirty="0" sz="2700" spc="-10">
                <a:solidFill>
                  <a:srgbClr val="FAF4C6"/>
                </a:solidFill>
                <a:latin typeface="Tahoma"/>
                <a:cs typeface="Tahoma"/>
              </a:rPr>
              <a:t>10.00</a:t>
            </a:r>
            <a:endParaRPr sz="2700">
              <a:latin typeface="Tahoma"/>
              <a:cs typeface="Tahoma"/>
            </a:endParaRPr>
          </a:p>
          <a:p>
            <a:pPr marL="51435" marR="3339465" indent="-38735">
              <a:lnSpc>
                <a:spcPct val="117500"/>
              </a:lnSpc>
              <a:tabLst>
                <a:tab pos="2660650" algn="l"/>
              </a:tabLst>
            </a:pPr>
            <a:r>
              <a:rPr dirty="0" sz="2700" spc="-45">
                <a:solidFill>
                  <a:srgbClr val="FAF4C6"/>
                </a:solidFill>
                <a:latin typeface="Tahoma"/>
                <a:cs typeface="Tahoma"/>
              </a:rPr>
              <a:t>coca</a:t>
            </a:r>
            <a:r>
              <a:rPr dirty="0" sz="270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700" spc="-10">
                <a:solidFill>
                  <a:srgbClr val="FAF4C6"/>
                </a:solidFill>
                <a:latin typeface="Tahoma"/>
                <a:cs typeface="Tahoma"/>
              </a:rPr>
              <a:t>cola</a:t>
            </a:r>
            <a:r>
              <a:rPr dirty="0" sz="2700" spc="-27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700" spc="-55">
                <a:solidFill>
                  <a:srgbClr val="FAF4C6"/>
                </a:solidFill>
                <a:latin typeface="Tahoma"/>
                <a:cs typeface="Tahoma"/>
              </a:rPr>
              <a:t>zero</a:t>
            </a:r>
            <a:r>
              <a:rPr dirty="0" sz="2700" spc="-275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700" spc="-90">
                <a:solidFill>
                  <a:srgbClr val="FAF4C6"/>
                </a:solidFill>
                <a:latin typeface="Tahoma"/>
                <a:cs typeface="Tahoma"/>
              </a:rPr>
              <a:t>1.5l</a:t>
            </a:r>
            <a:r>
              <a:rPr dirty="0" sz="2700" spc="-280">
                <a:solidFill>
                  <a:srgbClr val="FAF4C6"/>
                </a:solidFill>
                <a:latin typeface="Tahoma"/>
                <a:cs typeface="Tahoma"/>
              </a:rPr>
              <a:t> </a:t>
            </a:r>
            <a:r>
              <a:rPr dirty="0" sz="2700" spc="-114">
                <a:solidFill>
                  <a:srgbClr val="FAF4C6"/>
                </a:solidFill>
                <a:latin typeface="Tahoma"/>
                <a:cs typeface="Tahoma"/>
              </a:rPr>
              <a:t>10.00 </a:t>
            </a:r>
            <a:r>
              <a:rPr dirty="0" sz="2700" spc="-10">
                <a:solidFill>
                  <a:srgbClr val="FAF4C6"/>
                </a:solidFill>
                <a:latin typeface="Tahoma"/>
                <a:cs typeface="Tahoma"/>
              </a:rPr>
              <a:t>guaraná1.5l</a:t>
            </a:r>
            <a:r>
              <a:rPr dirty="0" sz="2700">
                <a:solidFill>
                  <a:srgbClr val="FAF4C6"/>
                </a:solidFill>
                <a:latin typeface="Tahoma"/>
                <a:cs typeface="Tahoma"/>
              </a:rPr>
              <a:t>	</a:t>
            </a:r>
            <a:r>
              <a:rPr dirty="0" sz="2700" spc="-75">
                <a:solidFill>
                  <a:srgbClr val="FAF4C6"/>
                </a:solidFill>
                <a:latin typeface="Tahoma"/>
                <a:cs typeface="Tahoma"/>
              </a:rPr>
              <a:t>10.00</a:t>
            </a:r>
            <a:endParaRPr sz="27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1663" y="0"/>
              <a:ext cx="8386336" cy="1028694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0" y="544"/>
              <a:ext cx="1973580" cy="5142865"/>
            </a:xfrm>
            <a:custGeom>
              <a:avLst/>
              <a:gdLst/>
              <a:ahLst/>
              <a:cxnLst/>
              <a:rect l="l" t="t" r="r" b="b"/>
              <a:pathLst>
                <a:path w="1973580" h="5142865">
                  <a:moveTo>
                    <a:pt x="402338" y="987190"/>
                  </a:moveTo>
                  <a:lnTo>
                    <a:pt x="0" y="987190"/>
                  </a:lnTo>
                  <a:lnTo>
                    <a:pt x="0" y="965291"/>
                  </a:lnTo>
                  <a:lnTo>
                    <a:pt x="380548" y="965291"/>
                  </a:lnTo>
                  <a:lnTo>
                    <a:pt x="380548" y="306692"/>
                  </a:lnTo>
                  <a:lnTo>
                    <a:pt x="0" y="306692"/>
                  </a:lnTo>
                  <a:lnTo>
                    <a:pt x="0" y="284902"/>
                  </a:lnTo>
                  <a:lnTo>
                    <a:pt x="402338" y="284902"/>
                  </a:lnTo>
                  <a:lnTo>
                    <a:pt x="402338" y="987190"/>
                  </a:lnTo>
                  <a:close/>
                </a:path>
                <a:path w="1973580" h="5142865">
                  <a:moveTo>
                    <a:pt x="336423" y="921166"/>
                  </a:moveTo>
                  <a:lnTo>
                    <a:pt x="0" y="921166"/>
                  </a:lnTo>
                  <a:lnTo>
                    <a:pt x="0" y="899485"/>
                  </a:lnTo>
                  <a:lnTo>
                    <a:pt x="314634" y="899485"/>
                  </a:lnTo>
                  <a:lnTo>
                    <a:pt x="314634" y="372715"/>
                  </a:lnTo>
                  <a:lnTo>
                    <a:pt x="0" y="372715"/>
                  </a:lnTo>
                  <a:lnTo>
                    <a:pt x="0" y="350925"/>
                  </a:lnTo>
                  <a:lnTo>
                    <a:pt x="336423" y="350925"/>
                  </a:lnTo>
                  <a:lnTo>
                    <a:pt x="336423" y="921166"/>
                  </a:lnTo>
                  <a:close/>
                </a:path>
                <a:path w="1973580" h="5142865">
                  <a:moveTo>
                    <a:pt x="163194" y="748046"/>
                  </a:moveTo>
                  <a:lnTo>
                    <a:pt x="0" y="748046"/>
                  </a:lnTo>
                  <a:lnTo>
                    <a:pt x="0" y="524155"/>
                  </a:lnTo>
                  <a:lnTo>
                    <a:pt x="163194" y="524155"/>
                  </a:lnTo>
                  <a:lnTo>
                    <a:pt x="163194" y="748046"/>
                  </a:lnTo>
                  <a:close/>
                </a:path>
                <a:path w="1973580" h="5142865">
                  <a:moveTo>
                    <a:pt x="687349" y="158303"/>
                  </a:moveTo>
                  <a:lnTo>
                    <a:pt x="529046" y="0"/>
                  </a:lnTo>
                  <a:lnTo>
                    <a:pt x="845653" y="0"/>
                  </a:lnTo>
                  <a:lnTo>
                    <a:pt x="687349" y="158303"/>
                  </a:lnTo>
                  <a:close/>
                </a:path>
                <a:path w="1973580" h="5142865">
                  <a:moveTo>
                    <a:pt x="1688049" y="987190"/>
                  </a:moveTo>
                  <a:lnTo>
                    <a:pt x="985870" y="987190"/>
                  </a:lnTo>
                  <a:lnTo>
                    <a:pt x="985870" y="284902"/>
                  </a:lnTo>
                  <a:lnTo>
                    <a:pt x="1688049" y="284902"/>
                  </a:lnTo>
                  <a:lnTo>
                    <a:pt x="1688049" y="306692"/>
                  </a:lnTo>
                  <a:lnTo>
                    <a:pt x="1007661" y="306692"/>
                  </a:lnTo>
                  <a:lnTo>
                    <a:pt x="1007661" y="965291"/>
                  </a:lnTo>
                  <a:lnTo>
                    <a:pt x="1688049" y="965291"/>
                  </a:lnTo>
                  <a:lnTo>
                    <a:pt x="1688049" y="987190"/>
                  </a:lnTo>
                  <a:close/>
                </a:path>
                <a:path w="1973580" h="5142865">
                  <a:moveTo>
                    <a:pt x="1688049" y="965291"/>
                  </a:moveTo>
                  <a:lnTo>
                    <a:pt x="1666260" y="965291"/>
                  </a:lnTo>
                  <a:lnTo>
                    <a:pt x="1666260" y="306692"/>
                  </a:lnTo>
                  <a:lnTo>
                    <a:pt x="1688049" y="306692"/>
                  </a:lnTo>
                  <a:lnTo>
                    <a:pt x="1688049" y="965291"/>
                  </a:lnTo>
                  <a:close/>
                </a:path>
                <a:path w="1973580" h="5142865">
                  <a:moveTo>
                    <a:pt x="1622135" y="921166"/>
                  </a:moveTo>
                  <a:lnTo>
                    <a:pt x="1051785" y="921166"/>
                  </a:lnTo>
                  <a:lnTo>
                    <a:pt x="1051785" y="350925"/>
                  </a:lnTo>
                  <a:lnTo>
                    <a:pt x="1622135" y="350925"/>
                  </a:lnTo>
                  <a:lnTo>
                    <a:pt x="1622135" y="372715"/>
                  </a:lnTo>
                  <a:lnTo>
                    <a:pt x="1073575" y="372715"/>
                  </a:lnTo>
                  <a:lnTo>
                    <a:pt x="1073575" y="899485"/>
                  </a:lnTo>
                  <a:lnTo>
                    <a:pt x="1622135" y="899485"/>
                  </a:lnTo>
                  <a:lnTo>
                    <a:pt x="1622135" y="921166"/>
                  </a:lnTo>
                  <a:close/>
                </a:path>
                <a:path w="1973580" h="5142865">
                  <a:moveTo>
                    <a:pt x="1622135" y="899485"/>
                  </a:moveTo>
                  <a:lnTo>
                    <a:pt x="1600345" y="899485"/>
                  </a:lnTo>
                  <a:lnTo>
                    <a:pt x="1600345" y="372715"/>
                  </a:lnTo>
                  <a:lnTo>
                    <a:pt x="1622135" y="372715"/>
                  </a:lnTo>
                  <a:lnTo>
                    <a:pt x="1622135" y="899485"/>
                  </a:lnTo>
                  <a:close/>
                </a:path>
                <a:path w="1973580" h="5142865">
                  <a:moveTo>
                    <a:pt x="1448905" y="748046"/>
                  </a:moveTo>
                  <a:lnTo>
                    <a:pt x="1225014" y="748046"/>
                  </a:lnTo>
                  <a:lnTo>
                    <a:pt x="1225014" y="524155"/>
                  </a:lnTo>
                  <a:lnTo>
                    <a:pt x="1448905" y="524155"/>
                  </a:lnTo>
                  <a:lnTo>
                    <a:pt x="1448905" y="748046"/>
                  </a:lnTo>
                  <a:close/>
                </a:path>
                <a:path w="1973580" h="5142865">
                  <a:moveTo>
                    <a:pt x="1972952" y="1444014"/>
                  </a:moveTo>
                  <a:lnTo>
                    <a:pt x="1814648" y="1285711"/>
                  </a:lnTo>
                  <a:lnTo>
                    <a:pt x="1972952" y="1127408"/>
                  </a:lnTo>
                  <a:lnTo>
                    <a:pt x="1972952" y="1444014"/>
                  </a:lnTo>
                  <a:close/>
                </a:path>
                <a:path w="1973580" h="5142865">
                  <a:moveTo>
                    <a:pt x="687349" y="1444014"/>
                  </a:moveTo>
                  <a:lnTo>
                    <a:pt x="529046" y="1285711"/>
                  </a:lnTo>
                  <a:lnTo>
                    <a:pt x="687349" y="1127408"/>
                  </a:lnTo>
                  <a:lnTo>
                    <a:pt x="845653" y="1285711"/>
                  </a:lnTo>
                  <a:lnTo>
                    <a:pt x="687349" y="1444014"/>
                  </a:lnTo>
                  <a:close/>
                </a:path>
                <a:path w="1973580" h="5142865">
                  <a:moveTo>
                    <a:pt x="1972952" y="158303"/>
                  </a:moveTo>
                  <a:lnTo>
                    <a:pt x="1814648" y="0"/>
                  </a:lnTo>
                  <a:lnTo>
                    <a:pt x="1972952" y="0"/>
                  </a:lnTo>
                  <a:lnTo>
                    <a:pt x="1972952" y="158303"/>
                  </a:lnTo>
                  <a:close/>
                </a:path>
                <a:path w="1973580" h="5142865">
                  <a:moveTo>
                    <a:pt x="402338" y="2272792"/>
                  </a:moveTo>
                  <a:lnTo>
                    <a:pt x="0" y="2272792"/>
                  </a:lnTo>
                  <a:lnTo>
                    <a:pt x="0" y="2251002"/>
                  </a:lnTo>
                  <a:lnTo>
                    <a:pt x="380548" y="2251002"/>
                  </a:lnTo>
                  <a:lnTo>
                    <a:pt x="380548" y="1592403"/>
                  </a:lnTo>
                  <a:lnTo>
                    <a:pt x="0" y="1592403"/>
                  </a:lnTo>
                  <a:lnTo>
                    <a:pt x="0" y="1570614"/>
                  </a:lnTo>
                  <a:lnTo>
                    <a:pt x="402338" y="1570614"/>
                  </a:lnTo>
                  <a:lnTo>
                    <a:pt x="402338" y="2272792"/>
                  </a:lnTo>
                  <a:close/>
                </a:path>
                <a:path w="1973580" h="5142865">
                  <a:moveTo>
                    <a:pt x="336423" y="2206878"/>
                  </a:moveTo>
                  <a:lnTo>
                    <a:pt x="0" y="2206878"/>
                  </a:lnTo>
                  <a:lnTo>
                    <a:pt x="0" y="2185088"/>
                  </a:lnTo>
                  <a:lnTo>
                    <a:pt x="314634" y="2185088"/>
                  </a:lnTo>
                  <a:lnTo>
                    <a:pt x="314634" y="1658318"/>
                  </a:lnTo>
                  <a:lnTo>
                    <a:pt x="0" y="1658318"/>
                  </a:lnTo>
                  <a:lnTo>
                    <a:pt x="0" y="1636528"/>
                  </a:lnTo>
                  <a:lnTo>
                    <a:pt x="336423" y="1636528"/>
                  </a:lnTo>
                  <a:lnTo>
                    <a:pt x="336423" y="2206878"/>
                  </a:lnTo>
                  <a:close/>
                </a:path>
                <a:path w="1973580" h="5142865">
                  <a:moveTo>
                    <a:pt x="163194" y="2033648"/>
                  </a:moveTo>
                  <a:lnTo>
                    <a:pt x="0" y="2033648"/>
                  </a:lnTo>
                  <a:lnTo>
                    <a:pt x="0" y="1809757"/>
                  </a:lnTo>
                  <a:lnTo>
                    <a:pt x="163194" y="1809757"/>
                  </a:lnTo>
                  <a:lnTo>
                    <a:pt x="163194" y="2033648"/>
                  </a:lnTo>
                  <a:close/>
                </a:path>
                <a:path w="1973580" h="5142865">
                  <a:moveTo>
                    <a:pt x="1688049" y="2272792"/>
                  </a:moveTo>
                  <a:lnTo>
                    <a:pt x="985870" y="2272792"/>
                  </a:lnTo>
                  <a:lnTo>
                    <a:pt x="985870" y="1570614"/>
                  </a:lnTo>
                  <a:lnTo>
                    <a:pt x="1688049" y="1570614"/>
                  </a:lnTo>
                  <a:lnTo>
                    <a:pt x="1688049" y="1592403"/>
                  </a:lnTo>
                  <a:lnTo>
                    <a:pt x="1007661" y="1592403"/>
                  </a:lnTo>
                  <a:lnTo>
                    <a:pt x="1007661" y="2251002"/>
                  </a:lnTo>
                  <a:lnTo>
                    <a:pt x="1688049" y="2251002"/>
                  </a:lnTo>
                  <a:lnTo>
                    <a:pt x="1688049" y="2272792"/>
                  </a:lnTo>
                  <a:close/>
                </a:path>
                <a:path w="1973580" h="5142865">
                  <a:moveTo>
                    <a:pt x="1688049" y="2251002"/>
                  </a:moveTo>
                  <a:lnTo>
                    <a:pt x="1666260" y="2251002"/>
                  </a:lnTo>
                  <a:lnTo>
                    <a:pt x="1666260" y="1592403"/>
                  </a:lnTo>
                  <a:lnTo>
                    <a:pt x="1688049" y="1592403"/>
                  </a:lnTo>
                  <a:lnTo>
                    <a:pt x="1688049" y="2251002"/>
                  </a:lnTo>
                  <a:close/>
                </a:path>
                <a:path w="1973580" h="5142865">
                  <a:moveTo>
                    <a:pt x="1622135" y="2206878"/>
                  </a:moveTo>
                  <a:lnTo>
                    <a:pt x="1051785" y="2206878"/>
                  </a:lnTo>
                  <a:lnTo>
                    <a:pt x="1051785" y="1636528"/>
                  </a:lnTo>
                  <a:lnTo>
                    <a:pt x="1622135" y="1636528"/>
                  </a:lnTo>
                  <a:lnTo>
                    <a:pt x="1622135" y="1658318"/>
                  </a:lnTo>
                  <a:lnTo>
                    <a:pt x="1073575" y="1658318"/>
                  </a:lnTo>
                  <a:lnTo>
                    <a:pt x="1073575" y="2185088"/>
                  </a:lnTo>
                  <a:lnTo>
                    <a:pt x="1622135" y="2185088"/>
                  </a:lnTo>
                  <a:lnTo>
                    <a:pt x="1622135" y="2206878"/>
                  </a:lnTo>
                  <a:close/>
                </a:path>
                <a:path w="1973580" h="5142865">
                  <a:moveTo>
                    <a:pt x="1622135" y="2185088"/>
                  </a:moveTo>
                  <a:lnTo>
                    <a:pt x="1600345" y="2185088"/>
                  </a:lnTo>
                  <a:lnTo>
                    <a:pt x="1600345" y="1658318"/>
                  </a:lnTo>
                  <a:lnTo>
                    <a:pt x="1622135" y="1658318"/>
                  </a:lnTo>
                  <a:lnTo>
                    <a:pt x="1622135" y="2185088"/>
                  </a:lnTo>
                  <a:close/>
                </a:path>
                <a:path w="1973580" h="5142865">
                  <a:moveTo>
                    <a:pt x="1448905" y="2033648"/>
                  </a:moveTo>
                  <a:lnTo>
                    <a:pt x="1225014" y="2033648"/>
                  </a:lnTo>
                  <a:lnTo>
                    <a:pt x="1225014" y="1809757"/>
                  </a:lnTo>
                  <a:lnTo>
                    <a:pt x="1448905" y="1809757"/>
                  </a:lnTo>
                  <a:lnTo>
                    <a:pt x="1448905" y="2033648"/>
                  </a:lnTo>
                  <a:close/>
                </a:path>
                <a:path w="1973580" h="5142865">
                  <a:moveTo>
                    <a:pt x="1972952" y="2729617"/>
                  </a:moveTo>
                  <a:lnTo>
                    <a:pt x="1814648" y="2571313"/>
                  </a:lnTo>
                  <a:lnTo>
                    <a:pt x="1972952" y="2413010"/>
                  </a:lnTo>
                  <a:lnTo>
                    <a:pt x="1972952" y="2729617"/>
                  </a:lnTo>
                  <a:close/>
                </a:path>
                <a:path w="1973580" h="5142865">
                  <a:moveTo>
                    <a:pt x="687349" y="2729617"/>
                  </a:moveTo>
                  <a:lnTo>
                    <a:pt x="529046" y="2571313"/>
                  </a:lnTo>
                  <a:lnTo>
                    <a:pt x="687349" y="2413010"/>
                  </a:lnTo>
                  <a:lnTo>
                    <a:pt x="845653" y="2571313"/>
                  </a:lnTo>
                  <a:lnTo>
                    <a:pt x="687349" y="2729617"/>
                  </a:lnTo>
                  <a:close/>
                </a:path>
                <a:path w="1973580" h="5142865">
                  <a:moveTo>
                    <a:pt x="402338" y="3558504"/>
                  </a:moveTo>
                  <a:lnTo>
                    <a:pt x="0" y="3558504"/>
                  </a:lnTo>
                  <a:lnTo>
                    <a:pt x="0" y="3536714"/>
                  </a:lnTo>
                  <a:lnTo>
                    <a:pt x="380548" y="3536714"/>
                  </a:lnTo>
                  <a:lnTo>
                    <a:pt x="380548" y="2878115"/>
                  </a:lnTo>
                  <a:lnTo>
                    <a:pt x="0" y="2878115"/>
                  </a:lnTo>
                  <a:lnTo>
                    <a:pt x="0" y="2856325"/>
                  </a:lnTo>
                  <a:lnTo>
                    <a:pt x="402338" y="2856325"/>
                  </a:lnTo>
                  <a:lnTo>
                    <a:pt x="402338" y="3558504"/>
                  </a:lnTo>
                  <a:close/>
                </a:path>
                <a:path w="1973580" h="5142865">
                  <a:moveTo>
                    <a:pt x="336423" y="3492480"/>
                  </a:moveTo>
                  <a:lnTo>
                    <a:pt x="0" y="3492480"/>
                  </a:lnTo>
                  <a:lnTo>
                    <a:pt x="0" y="3470800"/>
                  </a:lnTo>
                  <a:lnTo>
                    <a:pt x="314634" y="3470800"/>
                  </a:lnTo>
                  <a:lnTo>
                    <a:pt x="314634" y="2944029"/>
                  </a:lnTo>
                  <a:lnTo>
                    <a:pt x="0" y="2944029"/>
                  </a:lnTo>
                  <a:lnTo>
                    <a:pt x="0" y="2922130"/>
                  </a:lnTo>
                  <a:lnTo>
                    <a:pt x="336423" y="2922130"/>
                  </a:lnTo>
                  <a:lnTo>
                    <a:pt x="336423" y="3492480"/>
                  </a:lnTo>
                  <a:close/>
                </a:path>
                <a:path w="1973580" h="5142865">
                  <a:moveTo>
                    <a:pt x="163194" y="3319360"/>
                  </a:moveTo>
                  <a:lnTo>
                    <a:pt x="0" y="3319360"/>
                  </a:lnTo>
                  <a:lnTo>
                    <a:pt x="0" y="3095469"/>
                  </a:lnTo>
                  <a:lnTo>
                    <a:pt x="163194" y="3095469"/>
                  </a:lnTo>
                  <a:lnTo>
                    <a:pt x="163194" y="3319360"/>
                  </a:lnTo>
                  <a:close/>
                </a:path>
                <a:path w="1973580" h="5142865">
                  <a:moveTo>
                    <a:pt x="1688049" y="3558504"/>
                  </a:moveTo>
                  <a:lnTo>
                    <a:pt x="985870" y="3558504"/>
                  </a:lnTo>
                  <a:lnTo>
                    <a:pt x="985870" y="2856325"/>
                  </a:lnTo>
                  <a:lnTo>
                    <a:pt x="1688049" y="2856325"/>
                  </a:lnTo>
                  <a:lnTo>
                    <a:pt x="1688049" y="2878115"/>
                  </a:lnTo>
                  <a:lnTo>
                    <a:pt x="1007661" y="2878115"/>
                  </a:lnTo>
                  <a:lnTo>
                    <a:pt x="1007661" y="3536714"/>
                  </a:lnTo>
                  <a:lnTo>
                    <a:pt x="1688049" y="3536714"/>
                  </a:lnTo>
                  <a:lnTo>
                    <a:pt x="1688049" y="3558504"/>
                  </a:lnTo>
                  <a:close/>
                </a:path>
                <a:path w="1973580" h="5142865">
                  <a:moveTo>
                    <a:pt x="1688049" y="3536714"/>
                  </a:moveTo>
                  <a:lnTo>
                    <a:pt x="1666260" y="3536714"/>
                  </a:lnTo>
                  <a:lnTo>
                    <a:pt x="1666260" y="2878115"/>
                  </a:lnTo>
                  <a:lnTo>
                    <a:pt x="1688049" y="2878115"/>
                  </a:lnTo>
                  <a:lnTo>
                    <a:pt x="1688049" y="3536714"/>
                  </a:lnTo>
                  <a:close/>
                </a:path>
                <a:path w="1973580" h="5142865">
                  <a:moveTo>
                    <a:pt x="1622135" y="3492480"/>
                  </a:moveTo>
                  <a:lnTo>
                    <a:pt x="1051785" y="3492480"/>
                  </a:lnTo>
                  <a:lnTo>
                    <a:pt x="1051785" y="2922130"/>
                  </a:lnTo>
                  <a:lnTo>
                    <a:pt x="1622135" y="2922130"/>
                  </a:lnTo>
                  <a:lnTo>
                    <a:pt x="1622135" y="2944029"/>
                  </a:lnTo>
                  <a:lnTo>
                    <a:pt x="1073575" y="2944029"/>
                  </a:lnTo>
                  <a:lnTo>
                    <a:pt x="1073575" y="3470800"/>
                  </a:lnTo>
                  <a:lnTo>
                    <a:pt x="1622135" y="3470800"/>
                  </a:lnTo>
                  <a:lnTo>
                    <a:pt x="1622135" y="3492480"/>
                  </a:lnTo>
                  <a:close/>
                </a:path>
                <a:path w="1973580" h="5142865">
                  <a:moveTo>
                    <a:pt x="1622135" y="3470800"/>
                  </a:moveTo>
                  <a:lnTo>
                    <a:pt x="1600345" y="3470800"/>
                  </a:lnTo>
                  <a:lnTo>
                    <a:pt x="1600345" y="2944029"/>
                  </a:lnTo>
                  <a:lnTo>
                    <a:pt x="1622135" y="2944029"/>
                  </a:lnTo>
                  <a:lnTo>
                    <a:pt x="1622135" y="3470800"/>
                  </a:lnTo>
                  <a:close/>
                </a:path>
                <a:path w="1973580" h="5142865">
                  <a:moveTo>
                    <a:pt x="1448905" y="3319360"/>
                  </a:moveTo>
                  <a:lnTo>
                    <a:pt x="1225014" y="3319360"/>
                  </a:lnTo>
                  <a:lnTo>
                    <a:pt x="1225014" y="3095469"/>
                  </a:lnTo>
                  <a:lnTo>
                    <a:pt x="1448905" y="3095469"/>
                  </a:lnTo>
                  <a:lnTo>
                    <a:pt x="1448905" y="3319360"/>
                  </a:lnTo>
                  <a:close/>
                </a:path>
                <a:path w="1973580" h="5142865">
                  <a:moveTo>
                    <a:pt x="1972952" y="4015328"/>
                  </a:moveTo>
                  <a:lnTo>
                    <a:pt x="1814648" y="3857025"/>
                  </a:lnTo>
                  <a:lnTo>
                    <a:pt x="1972952" y="3698721"/>
                  </a:lnTo>
                  <a:lnTo>
                    <a:pt x="1972952" y="4015328"/>
                  </a:lnTo>
                  <a:close/>
                </a:path>
                <a:path w="1973580" h="5142865">
                  <a:moveTo>
                    <a:pt x="687349" y="4015328"/>
                  </a:moveTo>
                  <a:lnTo>
                    <a:pt x="529046" y="3857025"/>
                  </a:lnTo>
                  <a:lnTo>
                    <a:pt x="687349" y="3698721"/>
                  </a:lnTo>
                  <a:lnTo>
                    <a:pt x="845653" y="3857025"/>
                  </a:lnTo>
                  <a:lnTo>
                    <a:pt x="687349" y="4015328"/>
                  </a:lnTo>
                  <a:close/>
                </a:path>
                <a:path w="1973580" h="5142865">
                  <a:moveTo>
                    <a:pt x="402338" y="4844106"/>
                  </a:moveTo>
                  <a:lnTo>
                    <a:pt x="0" y="4844106"/>
                  </a:lnTo>
                  <a:lnTo>
                    <a:pt x="0" y="4822317"/>
                  </a:lnTo>
                  <a:lnTo>
                    <a:pt x="380548" y="4822317"/>
                  </a:lnTo>
                  <a:lnTo>
                    <a:pt x="380548" y="4163718"/>
                  </a:lnTo>
                  <a:lnTo>
                    <a:pt x="0" y="4163718"/>
                  </a:lnTo>
                  <a:lnTo>
                    <a:pt x="0" y="4141927"/>
                  </a:lnTo>
                  <a:lnTo>
                    <a:pt x="402338" y="4141927"/>
                  </a:lnTo>
                  <a:lnTo>
                    <a:pt x="402338" y="4844106"/>
                  </a:lnTo>
                  <a:close/>
                </a:path>
                <a:path w="1973580" h="5142865">
                  <a:moveTo>
                    <a:pt x="336423" y="4778192"/>
                  </a:moveTo>
                  <a:lnTo>
                    <a:pt x="0" y="4778192"/>
                  </a:lnTo>
                  <a:lnTo>
                    <a:pt x="0" y="4756402"/>
                  </a:lnTo>
                  <a:lnTo>
                    <a:pt x="314634" y="4756402"/>
                  </a:lnTo>
                  <a:lnTo>
                    <a:pt x="314634" y="4229632"/>
                  </a:lnTo>
                  <a:lnTo>
                    <a:pt x="0" y="4229632"/>
                  </a:lnTo>
                  <a:lnTo>
                    <a:pt x="0" y="4207842"/>
                  </a:lnTo>
                  <a:lnTo>
                    <a:pt x="336423" y="4207842"/>
                  </a:lnTo>
                  <a:lnTo>
                    <a:pt x="336423" y="4778192"/>
                  </a:lnTo>
                  <a:close/>
                </a:path>
                <a:path w="1973580" h="5142865">
                  <a:moveTo>
                    <a:pt x="163194" y="4604962"/>
                  </a:moveTo>
                  <a:lnTo>
                    <a:pt x="0" y="4604962"/>
                  </a:lnTo>
                  <a:lnTo>
                    <a:pt x="0" y="4381071"/>
                  </a:lnTo>
                  <a:lnTo>
                    <a:pt x="163194" y="4381071"/>
                  </a:lnTo>
                  <a:lnTo>
                    <a:pt x="163194" y="4604962"/>
                  </a:lnTo>
                  <a:close/>
                </a:path>
                <a:path w="1973580" h="5142865">
                  <a:moveTo>
                    <a:pt x="1688049" y="4844106"/>
                  </a:moveTo>
                  <a:lnTo>
                    <a:pt x="985870" y="4844106"/>
                  </a:lnTo>
                  <a:lnTo>
                    <a:pt x="985870" y="4141927"/>
                  </a:lnTo>
                  <a:lnTo>
                    <a:pt x="1688049" y="4141927"/>
                  </a:lnTo>
                  <a:lnTo>
                    <a:pt x="1688049" y="4163718"/>
                  </a:lnTo>
                  <a:lnTo>
                    <a:pt x="1007661" y="4163718"/>
                  </a:lnTo>
                  <a:lnTo>
                    <a:pt x="1007661" y="4822317"/>
                  </a:lnTo>
                  <a:lnTo>
                    <a:pt x="1688049" y="4822317"/>
                  </a:lnTo>
                  <a:lnTo>
                    <a:pt x="1688049" y="4844106"/>
                  </a:lnTo>
                  <a:close/>
                </a:path>
                <a:path w="1973580" h="5142865">
                  <a:moveTo>
                    <a:pt x="1688049" y="4822317"/>
                  </a:moveTo>
                  <a:lnTo>
                    <a:pt x="1666260" y="4822317"/>
                  </a:lnTo>
                  <a:lnTo>
                    <a:pt x="1666260" y="4163718"/>
                  </a:lnTo>
                  <a:lnTo>
                    <a:pt x="1688049" y="4163718"/>
                  </a:lnTo>
                  <a:lnTo>
                    <a:pt x="1688049" y="4822317"/>
                  </a:lnTo>
                  <a:close/>
                </a:path>
                <a:path w="1973580" h="5142865">
                  <a:moveTo>
                    <a:pt x="1622135" y="4778192"/>
                  </a:moveTo>
                  <a:lnTo>
                    <a:pt x="1051785" y="4778192"/>
                  </a:lnTo>
                  <a:lnTo>
                    <a:pt x="1051785" y="4207842"/>
                  </a:lnTo>
                  <a:lnTo>
                    <a:pt x="1622135" y="4207842"/>
                  </a:lnTo>
                  <a:lnTo>
                    <a:pt x="1622135" y="4229632"/>
                  </a:lnTo>
                  <a:lnTo>
                    <a:pt x="1073575" y="4229632"/>
                  </a:lnTo>
                  <a:lnTo>
                    <a:pt x="1073575" y="4756402"/>
                  </a:lnTo>
                  <a:lnTo>
                    <a:pt x="1622135" y="4756402"/>
                  </a:lnTo>
                  <a:lnTo>
                    <a:pt x="1622135" y="4778192"/>
                  </a:lnTo>
                  <a:close/>
                </a:path>
                <a:path w="1973580" h="5142865">
                  <a:moveTo>
                    <a:pt x="1622135" y="4756402"/>
                  </a:moveTo>
                  <a:lnTo>
                    <a:pt x="1600345" y="4756402"/>
                  </a:lnTo>
                  <a:lnTo>
                    <a:pt x="1600345" y="4229632"/>
                  </a:lnTo>
                  <a:lnTo>
                    <a:pt x="1622135" y="4229632"/>
                  </a:lnTo>
                  <a:lnTo>
                    <a:pt x="1622135" y="4756402"/>
                  </a:lnTo>
                  <a:close/>
                </a:path>
                <a:path w="1973580" h="5142865">
                  <a:moveTo>
                    <a:pt x="1448905" y="4604962"/>
                  </a:moveTo>
                  <a:lnTo>
                    <a:pt x="1225014" y="4604962"/>
                  </a:lnTo>
                  <a:lnTo>
                    <a:pt x="1225014" y="4381071"/>
                  </a:lnTo>
                  <a:lnTo>
                    <a:pt x="1448905" y="4381071"/>
                  </a:lnTo>
                  <a:lnTo>
                    <a:pt x="1448905" y="4604962"/>
                  </a:lnTo>
                  <a:close/>
                </a:path>
                <a:path w="1973580" h="5142865">
                  <a:moveTo>
                    <a:pt x="1972952" y="5142627"/>
                  </a:moveTo>
                  <a:lnTo>
                    <a:pt x="1814648" y="5142627"/>
                  </a:lnTo>
                  <a:lnTo>
                    <a:pt x="1972952" y="4984324"/>
                  </a:lnTo>
                  <a:lnTo>
                    <a:pt x="1972952" y="5142627"/>
                  </a:lnTo>
                  <a:close/>
                </a:path>
                <a:path w="1973580" h="5142865">
                  <a:moveTo>
                    <a:pt x="845653" y="5142627"/>
                  </a:moveTo>
                  <a:lnTo>
                    <a:pt x="529046" y="5142627"/>
                  </a:lnTo>
                  <a:lnTo>
                    <a:pt x="687349" y="4984324"/>
                  </a:lnTo>
                  <a:lnTo>
                    <a:pt x="845653" y="5142627"/>
                  </a:lnTo>
                  <a:close/>
                </a:path>
              </a:pathLst>
            </a:custGeom>
            <a:solidFill>
              <a:srgbClr val="B94A2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544"/>
              <a:ext cx="1974214" cy="5130800"/>
            </a:xfrm>
            <a:custGeom>
              <a:avLst/>
              <a:gdLst/>
              <a:ahLst/>
              <a:cxnLst/>
              <a:rect l="l" t="t" r="r" b="b"/>
              <a:pathLst>
                <a:path w="1974214" h="5130800">
                  <a:moveTo>
                    <a:pt x="0" y="63500"/>
                  </a:moveTo>
                  <a:lnTo>
                    <a:pt x="0" y="12700"/>
                  </a:lnTo>
                  <a:lnTo>
                    <a:pt x="13606" y="0"/>
                  </a:lnTo>
                  <a:lnTo>
                    <a:pt x="75272" y="0"/>
                  </a:lnTo>
                  <a:lnTo>
                    <a:pt x="102322" y="25400"/>
                  </a:lnTo>
                  <a:lnTo>
                    <a:pt x="44439" y="25400"/>
                  </a:lnTo>
                  <a:lnTo>
                    <a:pt x="0" y="63500"/>
                  </a:lnTo>
                  <a:close/>
                </a:path>
                <a:path w="1974214" h="5130800">
                  <a:moveTo>
                    <a:pt x="1178580" y="177800"/>
                  </a:moveTo>
                  <a:lnTo>
                    <a:pt x="1109855" y="177800"/>
                  </a:lnTo>
                  <a:lnTo>
                    <a:pt x="1299318" y="0"/>
                  </a:lnTo>
                  <a:lnTo>
                    <a:pt x="1360983" y="0"/>
                  </a:lnTo>
                  <a:lnTo>
                    <a:pt x="1388034" y="25400"/>
                  </a:lnTo>
                  <a:lnTo>
                    <a:pt x="1330150" y="25400"/>
                  </a:lnTo>
                  <a:lnTo>
                    <a:pt x="1178580" y="177800"/>
                  </a:lnTo>
                  <a:close/>
                </a:path>
                <a:path w="1974214" h="5130800">
                  <a:moveTo>
                    <a:pt x="70603" y="406400"/>
                  </a:moveTo>
                  <a:lnTo>
                    <a:pt x="44439" y="406400"/>
                  </a:lnTo>
                  <a:lnTo>
                    <a:pt x="233902" y="215900"/>
                  </a:lnTo>
                  <a:lnTo>
                    <a:pt x="44439" y="25400"/>
                  </a:lnTo>
                  <a:lnTo>
                    <a:pt x="102322" y="25400"/>
                  </a:lnTo>
                  <a:lnTo>
                    <a:pt x="264626" y="177800"/>
                  </a:lnTo>
                  <a:lnTo>
                    <a:pt x="305093" y="177800"/>
                  </a:lnTo>
                  <a:lnTo>
                    <a:pt x="70603" y="406400"/>
                  </a:lnTo>
                  <a:close/>
                </a:path>
                <a:path w="1974214" h="5130800">
                  <a:moveTo>
                    <a:pt x="1356205" y="406400"/>
                  </a:moveTo>
                  <a:lnTo>
                    <a:pt x="1330150" y="406400"/>
                  </a:lnTo>
                  <a:lnTo>
                    <a:pt x="1519613" y="215900"/>
                  </a:lnTo>
                  <a:lnTo>
                    <a:pt x="1330150" y="25400"/>
                  </a:lnTo>
                  <a:lnTo>
                    <a:pt x="1388034" y="25400"/>
                  </a:lnTo>
                  <a:lnTo>
                    <a:pt x="1550337" y="177800"/>
                  </a:lnTo>
                  <a:lnTo>
                    <a:pt x="1590695" y="177800"/>
                  </a:lnTo>
                  <a:lnTo>
                    <a:pt x="1356205" y="406400"/>
                  </a:lnTo>
                  <a:close/>
                </a:path>
                <a:path w="1974214" h="5130800">
                  <a:moveTo>
                    <a:pt x="305093" y="177800"/>
                  </a:moveTo>
                  <a:lnTo>
                    <a:pt x="264626" y="177800"/>
                  </a:lnTo>
                  <a:lnTo>
                    <a:pt x="317902" y="127000"/>
                  </a:lnTo>
                  <a:lnTo>
                    <a:pt x="354716" y="165100"/>
                  </a:lnTo>
                  <a:lnTo>
                    <a:pt x="318120" y="165100"/>
                  </a:lnTo>
                  <a:lnTo>
                    <a:pt x="305093" y="177800"/>
                  </a:lnTo>
                  <a:close/>
                </a:path>
                <a:path w="1974214" h="5130800">
                  <a:moveTo>
                    <a:pt x="743429" y="609600"/>
                  </a:moveTo>
                  <a:lnTo>
                    <a:pt x="687240" y="609600"/>
                  </a:lnTo>
                  <a:lnTo>
                    <a:pt x="876703" y="419100"/>
                  </a:lnTo>
                  <a:lnTo>
                    <a:pt x="823427" y="368300"/>
                  </a:lnTo>
                  <a:lnTo>
                    <a:pt x="1056578" y="127000"/>
                  </a:lnTo>
                  <a:lnTo>
                    <a:pt x="1096536" y="165100"/>
                  </a:lnTo>
                  <a:lnTo>
                    <a:pt x="1056579" y="165100"/>
                  </a:lnTo>
                  <a:lnTo>
                    <a:pt x="854260" y="368300"/>
                  </a:lnTo>
                  <a:lnTo>
                    <a:pt x="932423" y="444500"/>
                  </a:lnTo>
                  <a:lnTo>
                    <a:pt x="907536" y="444500"/>
                  </a:lnTo>
                  <a:lnTo>
                    <a:pt x="743429" y="609600"/>
                  </a:lnTo>
                  <a:close/>
                </a:path>
                <a:path w="1974214" h="5130800">
                  <a:moveTo>
                    <a:pt x="1590695" y="177800"/>
                  </a:moveTo>
                  <a:lnTo>
                    <a:pt x="1550337" y="177800"/>
                  </a:lnTo>
                  <a:lnTo>
                    <a:pt x="1603614" y="127000"/>
                  </a:lnTo>
                  <a:lnTo>
                    <a:pt x="1640427" y="165100"/>
                  </a:lnTo>
                  <a:lnTo>
                    <a:pt x="1603722" y="165100"/>
                  </a:lnTo>
                  <a:lnTo>
                    <a:pt x="1590695" y="177800"/>
                  </a:lnTo>
                  <a:close/>
                </a:path>
                <a:path w="1974214" h="5130800">
                  <a:moveTo>
                    <a:pt x="343808" y="1117600"/>
                  </a:moveTo>
                  <a:lnTo>
                    <a:pt x="318120" y="1117600"/>
                  </a:lnTo>
                  <a:lnTo>
                    <a:pt x="520439" y="914400"/>
                  </a:lnTo>
                  <a:lnTo>
                    <a:pt x="246867" y="635000"/>
                  </a:lnTo>
                  <a:lnTo>
                    <a:pt x="520439" y="368300"/>
                  </a:lnTo>
                  <a:lnTo>
                    <a:pt x="318120" y="165100"/>
                  </a:lnTo>
                  <a:lnTo>
                    <a:pt x="354716" y="165100"/>
                  </a:lnTo>
                  <a:lnTo>
                    <a:pt x="551054" y="368300"/>
                  </a:lnTo>
                  <a:lnTo>
                    <a:pt x="497777" y="419100"/>
                  </a:lnTo>
                  <a:lnTo>
                    <a:pt x="523039" y="444500"/>
                  </a:lnTo>
                  <a:lnTo>
                    <a:pt x="467163" y="444500"/>
                  </a:lnTo>
                  <a:lnTo>
                    <a:pt x="277700" y="635000"/>
                  </a:lnTo>
                  <a:lnTo>
                    <a:pt x="467054" y="825500"/>
                  </a:lnTo>
                  <a:lnTo>
                    <a:pt x="524844" y="825500"/>
                  </a:lnTo>
                  <a:lnTo>
                    <a:pt x="497778" y="850900"/>
                  </a:lnTo>
                  <a:lnTo>
                    <a:pt x="551054" y="914400"/>
                  </a:lnTo>
                  <a:lnTo>
                    <a:pt x="343808" y="1117600"/>
                  </a:lnTo>
                  <a:close/>
                </a:path>
                <a:path w="1974214" h="5130800">
                  <a:moveTo>
                    <a:pt x="1330151" y="431800"/>
                  </a:moveTo>
                  <a:lnTo>
                    <a:pt x="1056579" y="165100"/>
                  </a:lnTo>
                  <a:lnTo>
                    <a:pt x="1096536" y="165100"/>
                  </a:lnTo>
                  <a:lnTo>
                    <a:pt x="1109855" y="177800"/>
                  </a:lnTo>
                  <a:lnTo>
                    <a:pt x="1178580" y="177800"/>
                  </a:lnTo>
                  <a:lnTo>
                    <a:pt x="1140688" y="215900"/>
                  </a:lnTo>
                  <a:lnTo>
                    <a:pt x="1330150" y="406400"/>
                  </a:lnTo>
                  <a:lnTo>
                    <a:pt x="1356205" y="406400"/>
                  </a:lnTo>
                  <a:lnTo>
                    <a:pt x="1330151" y="431800"/>
                  </a:lnTo>
                  <a:close/>
                </a:path>
                <a:path w="1974214" h="5130800">
                  <a:moveTo>
                    <a:pt x="1630173" y="1117600"/>
                  </a:moveTo>
                  <a:lnTo>
                    <a:pt x="1603722" y="1117600"/>
                  </a:lnTo>
                  <a:lnTo>
                    <a:pt x="1806042" y="914400"/>
                  </a:lnTo>
                  <a:lnTo>
                    <a:pt x="1532470" y="635000"/>
                  </a:lnTo>
                  <a:lnTo>
                    <a:pt x="1806042" y="368300"/>
                  </a:lnTo>
                  <a:lnTo>
                    <a:pt x="1603722" y="165100"/>
                  </a:lnTo>
                  <a:lnTo>
                    <a:pt x="1640427" y="165100"/>
                  </a:lnTo>
                  <a:lnTo>
                    <a:pt x="1836765" y="368300"/>
                  </a:lnTo>
                  <a:lnTo>
                    <a:pt x="1783489" y="419100"/>
                  </a:lnTo>
                  <a:lnTo>
                    <a:pt x="1808751" y="444500"/>
                  </a:lnTo>
                  <a:lnTo>
                    <a:pt x="1752765" y="444500"/>
                  </a:lnTo>
                  <a:lnTo>
                    <a:pt x="1563302" y="635000"/>
                  </a:lnTo>
                  <a:lnTo>
                    <a:pt x="1752765" y="825500"/>
                  </a:lnTo>
                  <a:lnTo>
                    <a:pt x="1811208" y="825500"/>
                  </a:lnTo>
                  <a:lnTo>
                    <a:pt x="1784142" y="850900"/>
                  </a:lnTo>
                  <a:lnTo>
                    <a:pt x="1837419" y="914400"/>
                  </a:lnTo>
                  <a:lnTo>
                    <a:pt x="1630173" y="1117600"/>
                  </a:lnTo>
                  <a:close/>
                </a:path>
                <a:path w="1974214" h="5130800">
                  <a:moveTo>
                    <a:pt x="44548" y="431800"/>
                  </a:moveTo>
                  <a:lnTo>
                    <a:pt x="0" y="393700"/>
                  </a:lnTo>
                  <a:lnTo>
                    <a:pt x="0" y="355600"/>
                  </a:lnTo>
                  <a:lnTo>
                    <a:pt x="44439" y="406400"/>
                  </a:lnTo>
                  <a:lnTo>
                    <a:pt x="70603" y="406400"/>
                  </a:lnTo>
                  <a:lnTo>
                    <a:pt x="44548" y="431800"/>
                  </a:lnTo>
                  <a:close/>
                </a:path>
                <a:path w="1974214" h="5130800">
                  <a:moveTo>
                    <a:pt x="524844" y="825500"/>
                  </a:moveTo>
                  <a:lnTo>
                    <a:pt x="467054" y="825500"/>
                  </a:lnTo>
                  <a:lnTo>
                    <a:pt x="656517" y="635000"/>
                  </a:lnTo>
                  <a:lnTo>
                    <a:pt x="467163" y="444500"/>
                  </a:lnTo>
                  <a:lnTo>
                    <a:pt x="523039" y="444500"/>
                  </a:lnTo>
                  <a:lnTo>
                    <a:pt x="687240" y="609600"/>
                  </a:lnTo>
                  <a:lnTo>
                    <a:pt x="743429" y="609600"/>
                  </a:lnTo>
                  <a:lnTo>
                    <a:pt x="718182" y="635000"/>
                  </a:lnTo>
                  <a:lnTo>
                    <a:pt x="756053" y="673100"/>
                  </a:lnTo>
                  <a:lnTo>
                    <a:pt x="687240" y="673100"/>
                  </a:lnTo>
                  <a:lnTo>
                    <a:pt x="524844" y="825500"/>
                  </a:lnTo>
                  <a:close/>
                </a:path>
                <a:path w="1974214" h="5130800">
                  <a:moveTo>
                    <a:pt x="941306" y="825500"/>
                  </a:moveTo>
                  <a:lnTo>
                    <a:pt x="907536" y="825500"/>
                  </a:lnTo>
                  <a:lnTo>
                    <a:pt x="1096999" y="635000"/>
                  </a:lnTo>
                  <a:lnTo>
                    <a:pt x="907536" y="444500"/>
                  </a:lnTo>
                  <a:lnTo>
                    <a:pt x="932423" y="444500"/>
                  </a:lnTo>
                  <a:lnTo>
                    <a:pt x="1127832" y="635000"/>
                  </a:lnTo>
                  <a:lnTo>
                    <a:pt x="941306" y="825500"/>
                  </a:lnTo>
                  <a:close/>
                </a:path>
                <a:path w="1974214" h="5130800">
                  <a:moveTo>
                    <a:pt x="1811208" y="825500"/>
                  </a:moveTo>
                  <a:lnTo>
                    <a:pt x="1752765" y="825500"/>
                  </a:lnTo>
                  <a:lnTo>
                    <a:pt x="1942228" y="635000"/>
                  </a:lnTo>
                  <a:lnTo>
                    <a:pt x="1752765" y="444500"/>
                  </a:lnTo>
                  <a:lnTo>
                    <a:pt x="1808751" y="444500"/>
                  </a:lnTo>
                  <a:lnTo>
                    <a:pt x="1972952" y="609600"/>
                  </a:lnTo>
                  <a:lnTo>
                    <a:pt x="1973605" y="609600"/>
                  </a:lnTo>
                  <a:lnTo>
                    <a:pt x="1973605" y="673100"/>
                  </a:lnTo>
                  <a:lnTo>
                    <a:pt x="1811208" y="825500"/>
                  </a:lnTo>
                  <a:close/>
                </a:path>
                <a:path w="1974214" h="5130800">
                  <a:moveTo>
                    <a:pt x="1056579" y="1143000"/>
                  </a:moveTo>
                  <a:lnTo>
                    <a:pt x="823427" y="914400"/>
                  </a:lnTo>
                  <a:lnTo>
                    <a:pt x="876704" y="850900"/>
                  </a:lnTo>
                  <a:lnTo>
                    <a:pt x="687240" y="673100"/>
                  </a:lnTo>
                  <a:lnTo>
                    <a:pt x="756053" y="673100"/>
                  </a:lnTo>
                  <a:lnTo>
                    <a:pt x="907536" y="825500"/>
                  </a:lnTo>
                  <a:lnTo>
                    <a:pt x="941306" y="825500"/>
                  </a:lnTo>
                  <a:lnTo>
                    <a:pt x="854260" y="914400"/>
                  </a:lnTo>
                  <a:lnTo>
                    <a:pt x="1056579" y="1117600"/>
                  </a:lnTo>
                  <a:lnTo>
                    <a:pt x="1083217" y="1117600"/>
                  </a:lnTo>
                  <a:lnTo>
                    <a:pt x="1056579" y="1143000"/>
                  </a:lnTo>
                  <a:close/>
                </a:path>
                <a:path w="1974214" h="5130800">
                  <a:moveTo>
                    <a:pt x="0" y="914400"/>
                  </a:moveTo>
                  <a:lnTo>
                    <a:pt x="0" y="889000"/>
                  </a:lnTo>
                  <a:lnTo>
                    <a:pt x="44548" y="838200"/>
                  </a:lnTo>
                  <a:lnTo>
                    <a:pt x="69418" y="863600"/>
                  </a:lnTo>
                  <a:lnTo>
                    <a:pt x="44439" y="863600"/>
                  </a:lnTo>
                  <a:lnTo>
                    <a:pt x="0" y="914400"/>
                  </a:lnTo>
                  <a:close/>
                </a:path>
                <a:path w="1974214" h="5130800">
                  <a:moveTo>
                    <a:pt x="1083217" y="1117600"/>
                  </a:moveTo>
                  <a:lnTo>
                    <a:pt x="1056579" y="1117600"/>
                  </a:lnTo>
                  <a:lnTo>
                    <a:pt x="1330151" y="838200"/>
                  </a:lnTo>
                  <a:lnTo>
                    <a:pt x="1355021" y="863600"/>
                  </a:lnTo>
                  <a:lnTo>
                    <a:pt x="1330151" y="863600"/>
                  </a:lnTo>
                  <a:lnTo>
                    <a:pt x="1140688" y="1054100"/>
                  </a:lnTo>
                  <a:lnTo>
                    <a:pt x="1178580" y="1092200"/>
                  </a:lnTo>
                  <a:lnTo>
                    <a:pt x="1109855" y="1092200"/>
                  </a:lnTo>
                  <a:lnTo>
                    <a:pt x="1083217" y="1117600"/>
                  </a:lnTo>
                  <a:close/>
                </a:path>
                <a:path w="1974214" h="5130800">
                  <a:moveTo>
                    <a:pt x="113056" y="1244600"/>
                  </a:moveTo>
                  <a:lnTo>
                    <a:pt x="44439" y="1244600"/>
                  </a:lnTo>
                  <a:lnTo>
                    <a:pt x="233902" y="1054100"/>
                  </a:lnTo>
                  <a:lnTo>
                    <a:pt x="44439" y="863600"/>
                  </a:lnTo>
                  <a:lnTo>
                    <a:pt x="69418" y="863600"/>
                  </a:lnTo>
                  <a:lnTo>
                    <a:pt x="293250" y="1092200"/>
                  </a:lnTo>
                  <a:lnTo>
                    <a:pt x="264626" y="1092200"/>
                  </a:lnTo>
                  <a:lnTo>
                    <a:pt x="113056" y="1244600"/>
                  </a:lnTo>
                  <a:close/>
                </a:path>
                <a:path w="1974214" h="5130800">
                  <a:moveTo>
                    <a:pt x="1399420" y="1244600"/>
                  </a:moveTo>
                  <a:lnTo>
                    <a:pt x="1330150" y="1244600"/>
                  </a:lnTo>
                  <a:lnTo>
                    <a:pt x="1519614" y="1054100"/>
                  </a:lnTo>
                  <a:lnTo>
                    <a:pt x="1330151" y="863600"/>
                  </a:lnTo>
                  <a:lnTo>
                    <a:pt x="1355021" y="863600"/>
                  </a:lnTo>
                  <a:lnTo>
                    <a:pt x="1578852" y="1092200"/>
                  </a:lnTo>
                  <a:lnTo>
                    <a:pt x="1550991" y="1092200"/>
                  </a:lnTo>
                  <a:lnTo>
                    <a:pt x="1399420" y="1244600"/>
                  </a:lnTo>
                  <a:close/>
                </a:path>
                <a:path w="1974214" h="5130800">
                  <a:moveTo>
                    <a:pt x="317903" y="1143000"/>
                  </a:moveTo>
                  <a:lnTo>
                    <a:pt x="264626" y="1092200"/>
                  </a:lnTo>
                  <a:lnTo>
                    <a:pt x="293250" y="1092200"/>
                  </a:lnTo>
                  <a:lnTo>
                    <a:pt x="318120" y="1117600"/>
                  </a:lnTo>
                  <a:lnTo>
                    <a:pt x="343808" y="1117600"/>
                  </a:lnTo>
                  <a:lnTo>
                    <a:pt x="317903" y="1143000"/>
                  </a:lnTo>
                  <a:close/>
                </a:path>
                <a:path w="1974214" h="5130800">
                  <a:moveTo>
                    <a:pt x="1165949" y="1473200"/>
                  </a:moveTo>
                  <a:lnTo>
                    <a:pt x="1109855" y="1473200"/>
                  </a:lnTo>
                  <a:lnTo>
                    <a:pt x="1299318" y="1282700"/>
                  </a:lnTo>
                  <a:lnTo>
                    <a:pt x="1109855" y="1092200"/>
                  </a:lnTo>
                  <a:lnTo>
                    <a:pt x="1178580" y="1092200"/>
                  </a:lnTo>
                  <a:lnTo>
                    <a:pt x="1330150" y="1244600"/>
                  </a:lnTo>
                  <a:lnTo>
                    <a:pt x="1399420" y="1244600"/>
                  </a:lnTo>
                  <a:lnTo>
                    <a:pt x="1361528" y="1282700"/>
                  </a:lnTo>
                  <a:lnTo>
                    <a:pt x="1386789" y="1308100"/>
                  </a:lnTo>
                  <a:lnTo>
                    <a:pt x="1330151" y="1308100"/>
                  </a:lnTo>
                  <a:lnTo>
                    <a:pt x="1165949" y="1473200"/>
                  </a:lnTo>
                  <a:close/>
                </a:path>
                <a:path w="1974214" h="5130800">
                  <a:moveTo>
                    <a:pt x="1604267" y="1143000"/>
                  </a:moveTo>
                  <a:lnTo>
                    <a:pt x="1550991" y="1092200"/>
                  </a:lnTo>
                  <a:lnTo>
                    <a:pt x="1578852" y="1092200"/>
                  </a:lnTo>
                  <a:lnTo>
                    <a:pt x="1603722" y="1117600"/>
                  </a:lnTo>
                  <a:lnTo>
                    <a:pt x="1630173" y="1117600"/>
                  </a:lnTo>
                  <a:lnTo>
                    <a:pt x="1604267" y="1143000"/>
                  </a:lnTo>
                  <a:close/>
                </a:path>
                <a:path w="1974214" h="5130800">
                  <a:moveTo>
                    <a:pt x="0" y="1358900"/>
                  </a:moveTo>
                  <a:lnTo>
                    <a:pt x="0" y="1295400"/>
                  </a:lnTo>
                  <a:lnTo>
                    <a:pt x="13715" y="1282700"/>
                  </a:lnTo>
                  <a:lnTo>
                    <a:pt x="0" y="1270000"/>
                  </a:lnTo>
                  <a:lnTo>
                    <a:pt x="0" y="1206500"/>
                  </a:lnTo>
                  <a:lnTo>
                    <a:pt x="44439" y="1244600"/>
                  </a:lnTo>
                  <a:lnTo>
                    <a:pt x="113056" y="1244600"/>
                  </a:lnTo>
                  <a:lnTo>
                    <a:pt x="75163" y="1282700"/>
                  </a:lnTo>
                  <a:lnTo>
                    <a:pt x="100425" y="1308100"/>
                  </a:lnTo>
                  <a:lnTo>
                    <a:pt x="44439" y="1308100"/>
                  </a:lnTo>
                  <a:lnTo>
                    <a:pt x="0" y="1358900"/>
                  </a:lnTo>
                  <a:close/>
                </a:path>
                <a:path w="1974214" h="5130800">
                  <a:moveTo>
                    <a:pt x="70603" y="1689100"/>
                  </a:moveTo>
                  <a:lnTo>
                    <a:pt x="44439" y="1689100"/>
                  </a:lnTo>
                  <a:lnTo>
                    <a:pt x="233902" y="1498600"/>
                  </a:lnTo>
                  <a:lnTo>
                    <a:pt x="44439" y="1308100"/>
                  </a:lnTo>
                  <a:lnTo>
                    <a:pt x="100425" y="1308100"/>
                  </a:lnTo>
                  <a:lnTo>
                    <a:pt x="264626" y="1473200"/>
                  </a:lnTo>
                  <a:lnTo>
                    <a:pt x="292065" y="1473200"/>
                  </a:lnTo>
                  <a:lnTo>
                    <a:pt x="70603" y="1689100"/>
                  </a:lnTo>
                  <a:close/>
                </a:path>
                <a:path w="1974214" h="5130800">
                  <a:moveTo>
                    <a:pt x="1356205" y="1689100"/>
                  </a:moveTo>
                  <a:lnTo>
                    <a:pt x="1330151" y="1689100"/>
                  </a:lnTo>
                  <a:lnTo>
                    <a:pt x="1519614" y="1498600"/>
                  </a:lnTo>
                  <a:lnTo>
                    <a:pt x="1330151" y="1308100"/>
                  </a:lnTo>
                  <a:lnTo>
                    <a:pt x="1386789" y="1308100"/>
                  </a:lnTo>
                  <a:lnTo>
                    <a:pt x="1550990" y="1473200"/>
                  </a:lnTo>
                  <a:lnTo>
                    <a:pt x="1577668" y="1473200"/>
                  </a:lnTo>
                  <a:lnTo>
                    <a:pt x="1356205" y="1689100"/>
                  </a:lnTo>
                  <a:close/>
                </a:path>
                <a:path w="1974214" h="5130800">
                  <a:moveTo>
                    <a:pt x="292065" y="1473200"/>
                  </a:moveTo>
                  <a:lnTo>
                    <a:pt x="264626" y="1473200"/>
                  </a:lnTo>
                  <a:lnTo>
                    <a:pt x="317902" y="1409700"/>
                  </a:lnTo>
                  <a:lnTo>
                    <a:pt x="354716" y="1447800"/>
                  </a:lnTo>
                  <a:lnTo>
                    <a:pt x="318120" y="1447800"/>
                  </a:lnTo>
                  <a:lnTo>
                    <a:pt x="292065" y="1473200"/>
                  </a:lnTo>
                  <a:close/>
                </a:path>
                <a:path w="1974214" h="5130800">
                  <a:moveTo>
                    <a:pt x="743335" y="1892300"/>
                  </a:moveTo>
                  <a:lnTo>
                    <a:pt x="687240" y="1892300"/>
                  </a:lnTo>
                  <a:lnTo>
                    <a:pt x="876703" y="1701800"/>
                  </a:lnTo>
                  <a:lnTo>
                    <a:pt x="823427" y="1651000"/>
                  </a:lnTo>
                  <a:lnTo>
                    <a:pt x="1056578" y="1409700"/>
                  </a:lnTo>
                  <a:lnTo>
                    <a:pt x="1088544" y="1447800"/>
                  </a:lnTo>
                  <a:lnTo>
                    <a:pt x="1056579" y="1447800"/>
                  </a:lnTo>
                  <a:lnTo>
                    <a:pt x="854260" y="1651000"/>
                  </a:lnTo>
                  <a:lnTo>
                    <a:pt x="932423" y="1727200"/>
                  </a:lnTo>
                  <a:lnTo>
                    <a:pt x="907536" y="1727200"/>
                  </a:lnTo>
                  <a:lnTo>
                    <a:pt x="743335" y="1892300"/>
                  </a:lnTo>
                  <a:close/>
                </a:path>
                <a:path w="1974214" h="5130800">
                  <a:moveTo>
                    <a:pt x="1577668" y="1473200"/>
                  </a:moveTo>
                  <a:lnTo>
                    <a:pt x="1550990" y="1473200"/>
                  </a:lnTo>
                  <a:lnTo>
                    <a:pt x="1604267" y="1409700"/>
                  </a:lnTo>
                  <a:lnTo>
                    <a:pt x="1641080" y="1447800"/>
                  </a:lnTo>
                  <a:lnTo>
                    <a:pt x="1603722" y="1447800"/>
                  </a:lnTo>
                  <a:lnTo>
                    <a:pt x="1577668" y="1473200"/>
                  </a:lnTo>
                  <a:close/>
                </a:path>
                <a:path w="1974214" h="5130800">
                  <a:moveTo>
                    <a:pt x="343808" y="2400300"/>
                  </a:moveTo>
                  <a:lnTo>
                    <a:pt x="318120" y="2400300"/>
                  </a:lnTo>
                  <a:lnTo>
                    <a:pt x="520439" y="2197100"/>
                  </a:lnTo>
                  <a:lnTo>
                    <a:pt x="246867" y="1917700"/>
                  </a:lnTo>
                  <a:lnTo>
                    <a:pt x="520439" y="1651000"/>
                  </a:lnTo>
                  <a:lnTo>
                    <a:pt x="318120" y="1447800"/>
                  </a:lnTo>
                  <a:lnTo>
                    <a:pt x="354716" y="1447800"/>
                  </a:lnTo>
                  <a:lnTo>
                    <a:pt x="551054" y="1651000"/>
                  </a:lnTo>
                  <a:lnTo>
                    <a:pt x="497777" y="1701800"/>
                  </a:lnTo>
                  <a:lnTo>
                    <a:pt x="523039" y="1727200"/>
                  </a:lnTo>
                  <a:lnTo>
                    <a:pt x="467054" y="1727200"/>
                  </a:lnTo>
                  <a:lnTo>
                    <a:pt x="277590" y="1917700"/>
                  </a:lnTo>
                  <a:lnTo>
                    <a:pt x="467054" y="2108200"/>
                  </a:lnTo>
                  <a:lnTo>
                    <a:pt x="535670" y="2108200"/>
                  </a:lnTo>
                  <a:lnTo>
                    <a:pt x="497778" y="2146300"/>
                  </a:lnTo>
                  <a:lnTo>
                    <a:pt x="551054" y="2197100"/>
                  </a:lnTo>
                  <a:lnTo>
                    <a:pt x="343808" y="2400300"/>
                  </a:lnTo>
                  <a:close/>
                </a:path>
                <a:path w="1974214" h="5130800">
                  <a:moveTo>
                    <a:pt x="1330151" y="1714500"/>
                  </a:moveTo>
                  <a:lnTo>
                    <a:pt x="1056579" y="1447800"/>
                  </a:lnTo>
                  <a:lnTo>
                    <a:pt x="1088544" y="1447800"/>
                  </a:lnTo>
                  <a:lnTo>
                    <a:pt x="1109855" y="1473200"/>
                  </a:lnTo>
                  <a:lnTo>
                    <a:pt x="1165949" y="1473200"/>
                  </a:lnTo>
                  <a:lnTo>
                    <a:pt x="1140688" y="1498600"/>
                  </a:lnTo>
                  <a:lnTo>
                    <a:pt x="1330151" y="1689100"/>
                  </a:lnTo>
                  <a:lnTo>
                    <a:pt x="1356205" y="1689100"/>
                  </a:lnTo>
                  <a:lnTo>
                    <a:pt x="1330151" y="1714500"/>
                  </a:lnTo>
                  <a:close/>
                </a:path>
                <a:path w="1974214" h="5130800">
                  <a:moveTo>
                    <a:pt x="1630173" y="2400300"/>
                  </a:moveTo>
                  <a:lnTo>
                    <a:pt x="1603722" y="2400300"/>
                  </a:lnTo>
                  <a:lnTo>
                    <a:pt x="1806042" y="2197100"/>
                  </a:lnTo>
                  <a:lnTo>
                    <a:pt x="1532470" y="1917700"/>
                  </a:lnTo>
                  <a:lnTo>
                    <a:pt x="1806042" y="1651000"/>
                  </a:lnTo>
                  <a:lnTo>
                    <a:pt x="1603722" y="1447800"/>
                  </a:lnTo>
                  <a:lnTo>
                    <a:pt x="1641080" y="1447800"/>
                  </a:lnTo>
                  <a:lnTo>
                    <a:pt x="1837418" y="1651000"/>
                  </a:lnTo>
                  <a:lnTo>
                    <a:pt x="1784142" y="1701800"/>
                  </a:lnTo>
                  <a:lnTo>
                    <a:pt x="1809404" y="1727200"/>
                  </a:lnTo>
                  <a:lnTo>
                    <a:pt x="1752765" y="1727200"/>
                  </a:lnTo>
                  <a:lnTo>
                    <a:pt x="1563302" y="1917700"/>
                  </a:lnTo>
                  <a:lnTo>
                    <a:pt x="1752765" y="2108200"/>
                  </a:lnTo>
                  <a:lnTo>
                    <a:pt x="1822035" y="2108200"/>
                  </a:lnTo>
                  <a:lnTo>
                    <a:pt x="1784142" y="2146300"/>
                  </a:lnTo>
                  <a:lnTo>
                    <a:pt x="1837419" y="2197100"/>
                  </a:lnTo>
                  <a:lnTo>
                    <a:pt x="1630173" y="2400300"/>
                  </a:lnTo>
                  <a:close/>
                </a:path>
                <a:path w="1974214" h="5130800">
                  <a:moveTo>
                    <a:pt x="44548" y="1714500"/>
                  </a:moveTo>
                  <a:lnTo>
                    <a:pt x="0" y="1676400"/>
                  </a:lnTo>
                  <a:lnTo>
                    <a:pt x="0" y="1638300"/>
                  </a:lnTo>
                  <a:lnTo>
                    <a:pt x="44439" y="1689100"/>
                  </a:lnTo>
                  <a:lnTo>
                    <a:pt x="70603" y="1689100"/>
                  </a:lnTo>
                  <a:lnTo>
                    <a:pt x="44548" y="1714500"/>
                  </a:lnTo>
                  <a:close/>
                </a:path>
                <a:path w="1974214" h="5130800">
                  <a:moveTo>
                    <a:pt x="535670" y="2108200"/>
                  </a:moveTo>
                  <a:lnTo>
                    <a:pt x="467054" y="2108200"/>
                  </a:lnTo>
                  <a:lnTo>
                    <a:pt x="656517" y="1917700"/>
                  </a:lnTo>
                  <a:lnTo>
                    <a:pt x="467054" y="1727200"/>
                  </a:lnTo>
                  <a:lnTo>
                    <a:pt x="523039" y="1727200"/>
                  </a:lnTo>
                  <a:lnTo>
                    <a:pt x="687240" y="1892300"/>
                  </a:lnTo>
                  <a:lnTo>
                    <a:pt x="743335" y="1892300"/>
                  </a:lnTo>
                  <a:lnTo>
                    <a:pt x="718073" y="1917700"/>
                  </a:lnTo>
                  <a:lnTo>
                    <a:pt x="755965" y="1955800"/>
                  </a:lnTo>
                  <a:lnTo>
                    <a:pt x="687240" y="1955800"/>
                  </a:lnTo>
                  <a:lnTo>
                    <a:pt x="535670" y="2108200"/>
                  </a:lnTo>
                  <a:close/>
                </a:path>
                <a:path w="1974214" h="5130800">
                  <a:moveTo>
                    <a:pt x="941306" y="2108200"/>
                  </a:moveTo>
                  <a:lnTo>
                    <a:pt x="907536" y="2108200"/>
                  </a:lnTo>
                  <a:lnTo>
                    <a:pt x="1096999" y="1917700"/>
                  </a:lnTo>
                  <a:lnTo>
                    <a:pt x="907536" y="1727200"/>
                  </a:lnTo>
                  <a:lnTo>
                    <a:pt x="932423" y="1727200"/>
                  </a:lnTo>
                  <a:lnTo>
                    <a:pt x="1127832" y="1917700"/>
                  </a:lnTo>
                  <a:lnTo>
                    <a:pt x="941306" y="2108200"/>
                  </a:lnTo>
                  <a:close/>
                </a:path>
                <a:path w="1974214" h="5130800">
                  <a:moveTo>
                    <a:pt x="1822035" y="2108200"/>
                  </a:moveTo>
                  <a:lnTo>
                    <a:pt x="1752765" y="2108200"/>
                  </a:lnTo>
                  <a:lnTo>
                    <a:pt x="1942228" y="1917700"/>
                  </a:lnTo>
                  <a:lnTo>
                    <a:pt x="1752765" y="1727200"/>
                  </a:lnTo>
                  <a:lnTo>
                    <a:pt x="1809404" y="1727200"/>
                  </a:lnTo>
                  <a:lnTo>
                    <a:pt x="1973605" y="1892300"/>
                  </a:lnTo>
                  <a:lnTo>
                    <a:pt x="1973605" y="1955800"/>
                  </a:lnTo>
                  <a:lnTo>
                    <a:pt x="1822035" y="2108200"/>
                  </a:lnTo>
                  <a:close/>
                </a:path>
                <a:path w="1974214" h="5130800">
                  <a:moveTo>
                    <a:pt x="1056579" y="2425700"/>
                  </a:moveTo>
                  <a:lnTo>
                    <a:pt x="823427" y="2197100"/>
                  </a:lnTo>
                  <a:lnTo>
                    <a:pt x="876704" y="2146300"/>
                  </a:lnTo>
                  <a:lnTo>
                    <a:pt x="687240" y="1955800"/>
                  </a:lnTo>
                  <a:lnTo>
                    <a:pt x="755965" y="1955800"/>
                  </a:lnTo>
                  <a:lnTo>
                    <a:pt x="907536" y="2108200"/>
                  </a:lnTo>
                  <a:lnTo>
                    <a:pt x="941306" y="2108200"/>
                  </a:lnTo>
                  <a:lnTo>
                    <a:pt x="854260" y="2197100"/>
                  </a:lnTo>
                  <a:lnTo>
                    <a:pt x="1056579" y="2400300"/>
                  </a:lnTo>
                  <a:lnTo>
                    <a:pt x="1083217" y="2400300"/>
                  </a:lnTo>
                  <a:lnTo>
                    <a:pt x="1056579" y="2425700"/>
                  </a:lnTo>
                  <a:close/>
                </a:path>
                <a:path w="1974214" h="5130800">
                  <a:moveTo>
                    <a:pt x="0" y="2197100"/>
                  </a:moveTo>
                  <a:lnTo>
                    <a:pt x="0" y="2171700"/>
                  </a:lnTo>
                  <a:lnTo>
                    <a:pt x="44548" y="2120900"/>
                  </a:lnTo>
                  <a:lnTo>
                    <a:pt x="81854" y="2159000"/>
                  </a:lnTo>
                  <a:lnTo>
                    <a:pt x="44548" y="2159000"/>
                  </a:lnTo>
                  <a:lnTo>
                    <a:pt x="0" y="2197100"/>
                  </a:lnTo>
                  <a:close/>
                </a:path>
                <a:path w="1974214" h="5130800">
                  <a:moveTo>
                    <a:pt x="1083217" y="2400300"/>
                  </a:moveTo>
                  <a:lnTo>
                    <a:pt x="1056579" y="2400300"/>
                  </a:lnTo>
                  <a:lnTo>
                    <a:pt x="1330151" y="2120900"/>
                  </a:lnTo>
                  <a:lnTo>
                    <a:pt x="1367456" y="2159000"/>
                  </a:lnTo>
                  <a:lnTo>
                    <a:pt x="1330151" y="2159000"/>
                  </a:lnTo>
                  <a:lnTo>
                    <a:pt x="1140688" y="2349500"/>
                  </a:lnTo>
                  <a:lnTo>
                    <a:pt x="1165949" y="2374900"/>
                  </a:lnTo>
                  <a:lnTo>
                    <a:pt x="1109855" y="2374900"/>
                  </a:lnTo>
                  <a:lnTo>
                    <a:pt x="1083217" y="2400300"/>
                  </a:lnTo>
                  <a:close/>
                </a:path>
                <a:path w="1974214" h="5130800">
                  <a:moveTo>
                    <a:pt x="100425" y="2540000"/>
                  </a:moveTo>
                  <a:lnTo>
                    <a:pt x="44548" y="2540000"/>
                  </a:lnTo>
                  <a:lnTo>
                    <a:pt x="234011" y="2349500"/>
                  </a:lnTo>
                  <a:lnTo>
                    <a:pt x="44548" y="2159000"/>
                  </a:lnTo>
                  <a:lnTo>
                    <a:pt x="81854" y="2159000"/>
                  </a:lnTo>
                  <a:lnTo>
                    <a:pt x="293250" y="2374900"/>
                  </a:lnTo>
                  <a:lnTo>
                    <a:pt x="264626" y="2374900"/>
                  </a:lnTo>
                  <a:lnTo>
                    <a:pt x="100425" y="2540000"/>
                  </a:lnTo>
                  <a:close/>
                </a:path>
                <a:path w="1974214" h="5130800">
                  <a:moveTo>
                    <a:pt x="1386789" y="2540000"/>
                  </a:moveTo>
                  <a:lnTo>
                    <a:pt x="1330150" y="2540000"/>
                  </a:lnTo>
                  <a:lnTo>
                    <a:pt x="1519614" y="2349500"/>
                  </a:lnTo>
                  <a:lnTo>
                    <a:pt x="1330151" y="2159000"/>
                  </a:lnTo>
                  <a:lnTo>
                    <a:pt x="1367456" y="2159000"/>
                  </a:lnTo>
                  <a:lnTo>
                    <a:pt x="1578852" y="2374900"/>
                  </a:lnTo>
                  <a:lnTo>
                    <a:pt x="1550991" y="2374900"/>
                  </a:lnTo>
                  <a:lnTo>
                    <a:pt x="1386789" y="2540000"/>
                  </a:lnTo>
                  <a:close/>
                </a:path>
                <a:path w="1974214" h="5130800">
                  <a:moveTo>
                    <a:pt x="317903" y="2425700"/>
                  </a:moveTo>
                  <a:lnTo>
                    <a:pt x="264626" y="2374900"/>
                  </a:lnTo>
                  <a:lnTo>
                    <a:pt x="293250" y="2374900"/>
                  </a:lnTo>
                  <a:lnTo>
                    <a:pt x="318120" y="2400300"/>
                  </a:lnTo>
                  <a:lnTo>
                    <a:pt x="343808" y="2400300"/>
                  </a:lnTo>
                  <a:lnTo>
                    <a:pt x="317903" y="2425700"/>
                  </a:lnTo>
                  <a:close/>
                </a:path>
                <a:path w="1974214" h="5130800">
                  <a:moveTo>
                    <a:pt x="1165949" y="2755900"/>
                  </a:moveTo>
                  <a:lnTo>
                    <a:pt x="1109855" y="2755900"/>
                  </a:lnTo>
                  <a:lnTo>
                    <a:pt x="1299318" y="2565400"/>
                  </a:lnTo>
                  <a:lnTo>
                    <a:pt x="1109855" y="2374900"/>
                  </a:lnTo>
                  <a:lnTo>
                    <a:pt x="1165949" y="2374900"/>
                  </a:lnTo>
                  <a:lnTo>
                    <a:pt x="1330150" y="2540000"/>
                  </a:lnTo>
                  <a:lnTo>
                    <a:pt x="1386789" y="2540000"/>
                  </a:lnTo>
                  <a:lnTo>
                    <a:pt x="1361528" y="2565400"/>
                  </a:lnTo>
                  <a:lnTo>
                    <a:pt x="1386789" y="2590800"/>
                  </a:lnTo>
                  <a:lnTo>
                    <a:pt x="1330151" y="2590800"/>
                  </a:lnTo>
                  <a:lnTo>
                    <a:pt x="1165949" y="2755900"/>
                  </a:lnTo>
                  <a:close/>
                </a:path>
                <a:path w="1974214" h="5130800">
                  <a:moveTo>
                    <a:pt x="1604267" y="2425700"/>
                  </a:moveTo>
                  <a:lnTo>
                    <a:pt x="1550991" y="2374900"/>
                  </a:lnTo>
                  <a:lnTo>
                    <a:pt x="1578852" y="2374900"/>
                  </a:lnTo>
                  <a:lnTo>
                    <a:pt x="1603722" y="2400300"/>
                  </a:lnTo>
                  <a:lnTo>
                    <a:pt x="1630173" y="2400300"/>
                  </a:lnTo>
                  <a:lnTo>
                    <a:pt x="1604267" y="2425700"/>
                  </a:lnTo>
                  <a:close/>
                </a:path>
                <a:path w="1974214" h="5130800">
                  <a:moveTo>
                    <a:pt x="0" y="2641600"/>
                  </a:moveTo>
                  <a:lnTo>
                    <a:pt x="0" y="2578100"/>
                  </a:lnTo>
                  <a:lnTo>
                    <a:pt x="13715" y="2565400"/>
                  </a:lnTo>
                  <a:lnTo>
                    <a:pt x="0" y="2552700"/>
                  </a:lnTo>
                  <a:lnTo>
                    <a:pt x="0" y="2489200"/>
                  </a:lnTo>
                  <a:lnTo>
                    <a:pt x="44548" y="2540000"/>
                  </a:lnTo>
                  <a:lnTo>
                    <a:pt x="100425" y="2540000"/>
                  </a:lnTo>
                  <a:lnTo>
                    <a:pt x="75163" y="2565400"/>
                  </a:lnTo>
                  <a:lnTo>
                    <a:pt x="100425" y="2590800"/>
                  </a:lnTo>
                  <a:lnTo>
                    <a:pt x="44439" y="2590800"/>
                  </a:lnTo>
                  <a:lnTo>
                    <a:pt x="0" y="2641600"/>
                  </a:lnTo>
                  <a:close/>
                </a:path>
                <a:path w="1974214" h="5130800">
                  <a:moveTo>
                    <a:pt x="81854" y="2971800"/>
                  </a:moveTo>
                  <a:lnTo>
                    <a:pt x="44439" y="2971800"/>
                  </a:lnTo>
                  <a:lnTo>
                    <a:pt x="233902" y="2781300"/>
                  </a:lnTo>
                  <a:lnTo>
                    <a:pt x="44439" y="2590800"/>
                  </a:lnTo>
                  <a:lnTo>
                    <a:pt x="100425" y="2590800"/>
                  </a:lnTo>
                  <a:lnTo>
                    <a:pt x="264626" y="2755900"/>
                  </a:lnTo>
                  <a:lnTo>
                    <a:pt x="293250" y="2755900"/>
                  </a:lnTo>
                  <a:lnTo>
                    <a:pt x="81854" y="2971800"/>
                  </a:lnTo>
                  <a:close/>
                </a:path>
                <a:path w="1974214" h="5130800">
                  <a:moveTo>
                    <a:pt x="1367456" y="2971800"/>
                  </a:moveTo>
                  <a:lnTo>
                    <a:pt x="1330151" y="2971800"/>
                  </a:lnTo>
                  <a:lnTo>
                    <a:pt x="1519614" y="2781300"/>
                  </a:lnTo>
                  <a:lnTo>
                    <a:pt x="1330151" y="2590800"/>
                  </a:lnTo>
                  <a:lnTo>
                    <a:pt x="1386789" y="2590800"/>
                  </a:lnTo>
                  <a:lnTo>
                    <a:pt x="1550990" y="2755900"/>
                  </a:lnTo>
                  <a:lnTo>
                    <a:pt x="1578852" y="2755900"/>
                  </a:lnTo>
                  <a:lnTo>
                    <a:pt x="1367456" y="2971800"/>
                  </a:lnTo>
                  <a:close/>
                </a:path>
                <a:path w="1974214" h="5130800">
                  <a:moveTo>
                    <a:pt x="293250" y="2755900"/>
                  </a:moveTo>
                  <a:lnTo>
                    <a:pt x="264626" y="2755900"/>
                  </a:lnTo>
                  <a:lnTo>
                    <a:pt x="317902" y="2705100"/>
                  </a:lnTo>
                  <a:lnTo>
                    <a:pt x="343808" y="2730500"/>
                  </a:lnTo>
                  <a:lnTo>
                    <a:pt x="318120" y="2730500"/>
                  </a:lnTo>
                  <a:lnTo>
                    <a:pt x="293250" y="2755900"/>
                  </a:lnTo>
                  <a:close/>
                </a:path>
                <a:path w="1974214" h="5130800">
                  <a:moveTo>
                    <a:pt x="755965" y="3175000"/>
                  </a:moveTo>
                  <a:lnTo>
                    <a:pt x="687240" y="3175000"/>
                  </a:lnTo>
                  <a:lnTo>
                    <a:pt x="876703" y="2984500"/>
                  </a:lnTo>
                  <a:lnTo>
                    <a:pt x="823427" y="2933700"/>
                  </a:lnTo>
                  <a:lnTo>
                    <a:pt x="1056578" y="2705100"/>
                  </a:lnTo>
                  <a:lnTo>
                    <a:pt x="1083217" y="2730500"/>
                  </a:lnTo>
                  <a:lnTo>
                    <a:pt x="1056579" y="2730500"/>
                  </a:lnTo>
                  <a:lnTo>
                    <a:pt x="854260" y="2933700"/>
                  </a:lnTo>
                  <a:lnTo>
                    <a:pt x="941306" y="3022600"/>
                  </a:lnTo>
                  <a:lnTo>
                    <a:pt x="907536" y="3022600"/>
                  </a:lnTo>
                  <a:lnTo>
                    <a:pt x="755965" y="3175000"/>
                  </a:lnTo>
                  <a:close/>
                </a:path>
                <a:path w="1974214" h="5130800">
                  <a:moveTo>
                    <a:pt x="1578852" y="2755900"/>
                  </a:moveTo>
                  <a:lnTo>
                    <a:pt x="1550990" y="2755900"/>
                  </a:lnTo>
                  <a:lnTo>
                    <a:pt x="1604267" y="2705100"/>
                  </a:lnTo>
                  <a:lnTo>
                    <a:pt x="1630172" y="2730500"/>
                  </a:lnTo>
                  <a:lnTo>
                    <a:pt x="1603722" y="2730500"/>
                  </a:lnTo>
                  <a:lnTo>
                    <a:pt x="1578852" y="2755900"/>
                  </a:lnTo>
                  <a:close/>
                </a:path>
                <a:path w="1974214" h="5130800">
                  <a:moveTo>
                    <a:pt x="343808" y="3683000"/>
                  </a:moveTo>
                  <a:lnTo>
                    <a:pt x="318120" y="3683000"/>
                  </a:lnTo>
                  <a:lnTo>
                    <a:pt x="520439" y="3479800"/>
                  </a:lnTo>
                  <a:lnTo>
                    <a:pt x="246867" y="3213100"/>
                  </a:lnTo>
                  <a:lnTo>
                    <a:pt x="520439" y="2933700"/>
                  </a:lnTo>
                  <a:lnTo>
                    <a:pt x="318120" y="2730500"/>
                  </a:lnTo>
                  <a:lnTo>
                    <a:pt x="343808" y="2730500"/>
                  </a:lnTo>
                  <a:lnTo>
                    <a:pt x="551054" y="2933700"/>
                  </a:lnTo>
                  <a:lnTo>
                    <a:pt x="497777" y="2984500"/>
                  </a:lnTo>
                  <a:lnTo>
                    <a:pt x="535670" y="3022600"/>
                  </a:lnTo>
                  <a:lnTo>
                    <a:pt x="467054" y="3022600"/>
                  </a:lnTo>
                  <a:lnTo>
                    <a:pt x="277590" y="3213100"/>
                  </a:lnTo>
                  <a:lnTo>
                    <a:pt x="467054" y="3390900"/>
                  </a:lnTo>
                  <a:lnTo>
                    <a:pt x="535670" y="3390900"/>
                  </a:lnTo>
                  <a:lnTo>
                    <a:pt x="497778" y="3429000"/>
                  </a:lnTo>
                  <a:lnTo>
                    <a:pt x="551054" y="3479800"/>
                  </a:lnTo>
                  <a:lnTo>
                    <a:pt x="343808" y="3683000"/>
                  </a:lnTo>
                  <a:close/>
                </a:path>
                <a:path w="1974214" h="5130800">
                  <a:moveTo>
                    <a:pt x="1330151" y="3009900"/>
                  </a:moveTo>
                  <a:lnTo>
                    <a:pt x="1056579" y="2730500"/>
                  </a:lnTo>
                  <a:lnTo>
                    <a:pt x="1083217" y="2730500"/>
                  </a:lnTo>
                  <a:lnTo>
                    <a:pt x="1109855" y="2755900"/>
                  </a:lnTo>
                  <a:lnTo>
                    <a:pt x="1165949" y="2755900"/>
                  </a:lnTo>
                  <a:lnTo>
                    <a:pt x="1140688" y="2781300"/>
                  </a:lnTo>
                  <a:lnTo>
                    <a:pt x="1330151" y="2971800"/>
                  </a:lnTo>
                  <a:lnTo>
                    <a:pt x="1367456" y="2971800"/>
                  </a:lnTo>
                  <a:lnTo>
                    <a:pt x="1330151" y="3009900"/>
                  </a:lnTo>
                  <a:close/>
                </a:path>
                <a:path w="1974214" h="5130800">
                  <a:moveTo>
                    <a:pt x="1630173" y="3683000"/>
                  </a:moveTo>
                  <a:lnTo>
                    <a:pt x="1603722" y="3683000"/>
                  </a:lnTo>
                  <a:lnTo>
                    <a:pt x="1806042" y="3479800"/>
                  </a:lnTo>
                  <a:lnTo>
                    <a:pt x="1532470" y="3213100"/>
                  </a:lnTo>
                  <a:lnTo>
                    <a:pt x="1806042" y="2933700"/>
                  </a:lnTo>
                  <a:lnTo>
                    <a:pt x="1603722" y="2730500"/>
                  </a:lnTo>
                  <a:lnTo>
                    <a:pt x="1630172" y="2730500"/>
                  </a:lnTo>
                  <a:lnTo>
                    <a:pt x="1837418" y="2933700"/>
                  </a:lnTo>
                  <a:lnTo>
                    <a:pt x="1784142" y="2984500"/>
                  </a:lnTo>
                  <a:lnTo>
                    <a:pt x="1822035" y="3022600"/>
                  </a:lnTo>
                  <a:lnTo>
                    <a:pt x="1752765" y="3022600"/>
                  </a:lnTo>
                  <a:lnTo>
                    <a:pt x="1563302" y="3213100"/>
                  </a:lnTo>
                  <a:lnTo>
                    <a:pt x="1752765" y="3390900"/>
                  </a:lnTo>
                  <a:lnTo>
                    <a:pt x="1822035" y="3390900"/>
                  </a:lnTo>
                  <a:lnTo>
                    <a:pt x="1784142" y="3429000"/>
                  </a:lnTo>
                  <a:lnTo>
                    <a:pt x="1837419" y="3479800"/>
                  </a:lnTo>
                  <a:lnTo>
                    <a:pt x="1630173" y="3683000"/>
                  </a:lnTo>
                  <a:close/>
                </a:path>
                <a:path w="1974214" h="5130800">
                  <a:moveTo>
                    <a:pt x="44548" y="3009900"/>
                  </a:moveTo>
                  <a:lnTo>
                    <a:pt x="0" y="2959100"/>
                  </a:lnTo>
                  <a:lnTo>
                    <a:pt x="0" y="2933700"/>
                  </a:lnTo>
                  <a:lnTo>
                    <a:pt x="44439" y="2971800"/>
                  </a:lnTo>
                  <a:lnTo>
                    <a:pt x="81854" y="2971800"/>
                  </a:lnTo>
                  <a:lnTo>
                    <a:pt x="44548" y="3009900"/>
                  </a:lnTo>
                  <a:close/>
                </a:path>
                <a:path w="1974214" h="5130800">
                  <a:moveTo>
                    <a:pt x="535670" y="3390900"/>
                  </a:moveTo>
                  <a:lnTo>
                    <a:pt x="467054" y="3390900"/>
                  </a:lnTo>
                  <a:lnTo>
                    <a:pt x="656517" y="3213100"/>
                  </a:lnTo>
                  <a:lnTo>
                    <a:pt x="467054" y="3022600"/>
                  </a:lnTo>
                  <a:lnTo>
                    <a:pt x="535670" y="3022600"/>
                  </a:lnTo>
                  <a:lnTo>
                    <a:pt x="687240" y="3175000"/>
                  </a:lnTo>
                  <a:lnTo>
                    <a:pt x="755965" y="3175000"/>
                  </a:lnTo>
                  <a:lnTo>
                    <a:pt x="718073" y="3213100"/>
                  </a:lnTo>
                  <a:lnTo>
                    <a:pt x="743334" y="3238500"/>
                  </a:lnTo>
                  <a:lnTo>
                    <a:pt x="687240" y="3238500"/>
                  </a:lnTo>
                  <a:lnTo>
                    <a:pt x="535670" y="3390900"/>
                  </a:lnTo>
                  <a:close/>
                </a:path>
                <a:path w="1974214" h="5130800">
                  <a:moveTo>
                    <a:pt x="932423" y="3403600"/>
                  </a:moveTo>
                  <a:lnTo>
                    <a:pt x="907536" y="3403600"/>
                  </a:lnTo>
                  <a:lnTo>
                    <a:pt x="1096999" y="3213100"/>
                  </a:lnTo>
                  <a:lnTo>
                    <a:pt x="907536" y="3022600"/>
                  </a:lnTo>
                  <a:lnTo>
                    <a:pt x="941306" y="3022600"/>
                  </a:lnTo>
                  <a:lnTo>
                    <a:pt x="1127832" y="3213100"/>
                  </a:lnTo>
                  <a:lnTo>
                    <a:pt x="932423" y="3403600"/>
                  </a:lnTo>
                  <a:close/>
                </a:path>
                <a:path w="1974214" h="5130800">
                  <a:moveTo>
                    <a:pt x="1822035" y="3390900"/>
                  </a:moveTo>
                  <a:lnTo>
                    <a:pt x="1752765" y="3390900"/>
                  </a:lnTo>
                  <a:lnTo>
                    <a:pt x="1942228" y="3213100"/>
                  </a:lnTo>
                  <a:lnTo>
                    <a:pt x="1752765" y="3022600"/>
                  </a:lnTo>
                  <a:lnTo>
                    <a:pt x="1822035" y="3022600"/>
                  </a:lnTo>
                  <a:lnTo>
                    <a:pt x="1973605" y="3175000"/>
                  </a:lnTo>
                  <a:lnTo>
                    <a:pt x="1973605" y="3238500"/>
                  </a:lnTo>
                  <a:lnTo>
                    <a:pt x="1822035" y="3390900"/>
                  </a:lnTo>
                  <a:close/>
                </a:path>
                <a:path w="1974214" h="5130800">
                  <a:moveTo>
                    <a:pt x="1056579" y="3708400"/>
                  </a:moveTo>
                  <a:lnTo>
                    <a:pt x="823427" y="3479800"/>
                  </a:lnTo>
                  <a:lnTo>
                    <a:pt x="876704" y="3429000"/>
                  </a:lnTo>
                  <a:lnTo>
                    <a:pt x="687240" y="3238500"/>
                  </a:lnTo>
                  <a:lnTo>
                    <a:pt x="743334" y="3238500"/>
                  </a:lnTo>
                  <a:lnTo>
                    <a:pt x="907536" y="3403600"/>
                  </a:lnTo>
                  <a:lnTo>
                    <a:pt x="932423" y="3403600"/>
                  </a:lnTo>
                  <a:lnTo>
                    <a:pt x="854260" y="3479800"/>
                  </a:lnTo>
                  <a:lnTo>
                    <a:pt x="1056579" y="3683000"/>
                  </a:lnTo>
                  <a:lnTo>
                    <a:pt x="1083217" y="3683000"/>
                  </a:lnTo>
                  <a:lnTo>
                    <a:pt x="1056579" y="3708400"/>
                  </a:lnTo>
                  <a:close/>
                </a:path>
                <a:path w="1974214" h="5130800">
                  <a:moveTo>
                    <a:pt x="0" y="3479800"/>
                  </a:moveTo>
                  <a:lnTo>
                    <a:pt x="0" y="3454400"/>
                  </a:lnTo>
                  <a:lnTo>
                    <a:pt x="44548" y="3416300"/>
                  </a:lnTo>
                  <a:lnTo>
                    <a:pt x="70603" y="3441700"/>
                  </a:lnTo>
                  <a:lnTo>
                    <a:pt x="44439" y="3441700"/>
                  </a:lnTo>
                  <a:lnTo>
                    <a:pt x="0" y="3479800"/>
                  </a:lnTo>
                  <a:close/>
                </a:path>
                <a:path w="1974214" h="5130800">
                  <a:moveTo>
                    <a:pt x="1083217" y="3683000"/>
                  </a:moveTo>
                  <a:lnTo>
                    <a:pt x="1056579" y="3683000"/>
                  </a:lnTo>
                  <a:lnTo>
                    <a:pt x="1330151" y="3416300"/>
                  </a:lnTo>
                  <a:lnTo>
                    <a:pt x="1356205" y="3441700"/>
                  </a:lnTo>
                  <a:lnTo>
                    <a:pt x="1330151" y="3441700"/>
                  </a:lnTo>
                  <a:lnTo>
                    <a:pt x="1140688" y="3632200"/>
                  </a:lnTo>
                  <a:lnTo>
                    <a:pt x="1165949" y="3657600"/>
                  </a:lnTo>
                  <a:lnTo>
                    <a:pt x="1109855" y="3657600"/>
                  </a:lnTo>
                  <a:lnTo>
                    <a:pt x="1083217" y="3683000"/>
                  </a:lnTo>
                  <a:close/>
                </a:path>
                <a:path w="1974214" h="5130800">
                  <a:moveTo>
                    <a:pt x="100425" y="3822700"/>
                  </a:moveTo>
                  <a:lnTo>
                    <a:pt x="44439" y="3822700"/>
                  </a:lnTo>
                  <a:lnTo>
                    <a:pt x="233902" y="3632200"/>
                  </a:lnTo>
                  <a:lnTo>
                    <a:pt x="44439" y="3441700"/>
                  </a:lnTo>
                  <a:lnTo>
                    <a:pt x="70603" y="3441700"/>
                  </a:lnTo>
                  <a:lnTo>
                    <a:pt x="292065" y="3657600"/>
                  </a:lnTo>
                  <a:lnTo>
                    <a:pt x="264626" y="3657600"/>
                  </a:lnTo>
                  <a:lnTo>
                    <a:pt x="100425" y="3822700"/>
                  </a:lnTo>
                  <a:close/>
                </a:path>
                <a:path w="1974214" h="5130800">
                  <a:moveTo>
                    <a:pt x="1386789" y="3822700"/>
                  </a:moveTo>
                  <a:lnTo>
                    <a:pt x="1330150" y="3822700"/>
                  </a:lnTo>
                  <a:lnTo>
                    <a:pt x="1519614" y="3632200"/>
                  </a:lnTo>
                  <a:lnTo>
                    <a:pt x="1330151" y="3441700"/>
                  </a:lnTo>
                  <a:lnTo>
                    <a:pt x="1356205" y="3441700"/>
                  </a:lnTo>
                  <a:lnTo>
                    <a:pt x="1577668" y="3657600"/>
                  </a:lnTo>
                  <a:lnTo>
                    <a:pt x="1550991" y="3657600"/>
                  </a:lnTo>
                  <a:lnTo>
                    <a:pt x="1386789" y="3822700"/>
                  </a:lnTo>
                  <a:close/>
                </a:path>
                <a:path w="1974214" h="5130800">
                  <a:moveTo>
                    <a:pt x="317903" y="3708400"/>
                  </a:moveTo>
                  <a:lnTo>
                    <a:pt x="264626" y="3657600"/>
                  </a:lnTo>
                  <a:lnTo>
                    <a:pt x="292065" y="3657600"/>
                  </a:lnTo>
                  <a:lnTo>
                    <a:pt x="318120" y="3683000"/>
                  </a:lnTo>
                  <a:lnTo>
                    <a:pt x="343808" y="3683000"/>
                  </a:lnTo>
                  <a:lnTo>
                    <a:pt x="317903" y="3708400"/>
                  </a:lnTo>
                  <a:close/>
                </a:path>
                <a:path w="1974214" h="5130800">
                  <a:moveTo>
                    <a:pt x="1178580" y="4038600"/>
                  </a:moveTo>
                  <a:lnTo>
                    <a:pt x="1109855" y="4038600"/>
                  </a:lnTo>
                  <a:lnTo>
                    <a:pt x="1299318" y="3848100"/>
                  </a:lnTo>
                  <a:lnTo>
                    <a:pt x="1109855" y="3657600"/>
                  </a:lnTo>
                  <a:lnTo>
                    <a:pt x="1165949" y="3657600"/>
                  </a:lnTo>
                  <a:lnTo>
                    <a:pt x="1330150" y="3822700"/>
                  </a:lnTo>
                  <a:lnTo>
                    <a:pt x="1386789" y="3822700"/>
                  </a:lnTo>
                  <a:lnTo>
                    <a:pt x="1361528" y="3848100"/>
                  </a:lnTo>
                  <a:lnTo>
                    <a:pt x="1399420" y="3886200"/>
                  </a:lnTo>
                  <a:lnTo>
                    <a:pt x="1330151" y="3886200"/>
                  </a:lnTo>
                  <a:lnTo>
                    <a:pt x="1178580" y="4038600"/>
                  </a:lnTo>
                  <a:close/>
                </a:path>
                <a:path w="1974214" h="5130800">
                  <a:moveTo>
                    <a:pt x="1604267" y="3708400"/>
                  </a:moveTo>
                  <a:lnTo>
                    <a:pt x="1550991" y="3657600"/>
                  </a:lnTo>
                  <a:lnTo>
                    <a:pt x="1577668" y="3657600"/>
                  </a:lnTo>
                  <a:lnTo>
                    <a:pt x="1603722" y="3683000"/>
                  </a:lnTo>
                  <a:lnTo>
                    <a:pt x="1630173" y="3683000"/>
                  </a:lnTo>
                  <a:lnTo>
                    <a:pt x="1604267" y="3708400"/>
                  </a:lnTo>
                  <a:close/>
                </a:path>
                <a:path w="1974214" h="5130800">
                  <a:moveTo>
                    <a:pt x="0" y="3924300"/>
                  </a:moveTo>
                  <a:lnTo>
                    <a:pt x="0" y="3860800"/>
                  </a:lnTo>
                  <a:lnTo>
                    <a:pt x="13715" y="3848100"/>
                  </a:lnTo>
                  <a:lnTo>
                    <a:pt x="0" y="3835400"/>
                  </a:lnTo>
                  <a:lnTo>
                    <a:pt x="0" y="3771900"/>
                  </a:lnTo>
                  <a:lnTo>
                    <a:pt x="44439" y="3822700"/>
                  </a:lnTo>
                  <a:lnTo>
                    <a:pt x="100425" y="3822700"/>
                  </a:lnTo>
                  <a:lnTo>
                    <a:pt x="75163" y="3848100"/>
                  </a:lnTo>
                  <a:lnTo>
                    <a:pt x="113056" y="3886200"/>
                  </a:lnTo>
                  <a:lnTo>
                    <a:pt x="44439" y="3886200"/>
                  </a:lnTo>
                  <a:lnTo>
                    <a:pt x="0" y="3924300"/>
                  </a:lnTo>
                  <a:close/>
                </a:path>
                <a:path w="1974214" h="5130800">
                  <a:moveTo>
                    <a:pt x="81744" y="4254500"/>
                  </a:moveTo>
                  <a:lnTo>
                    <a:pt x="44439" y="4254500"/>
                  </a:lnTo>
                  <a:lnTo>
                    <a:pt x="233902" y="4076700"/>
                  </a:lnTo>
                  <a:lnTo>
                    <a:pt x="44439" y="3886200"/>
                  </a:lnTo>
                  <a:lnTo>
                    <a:pt x="113056" y="3886200"/>
                  </a:lnTo>
                  <a:lnTo>
                    <a:pt x="264626" y="4038600"/>
                  </a:lnTo>
                  <a:lnTo>
                    <a:pt x="293141" y="4038600"/>
                  </a:lnTo>
                  <a:lnTo>
                    <a:pt x="81744" y="4254500"/>
                  </a:lnTo>
                  <a:close/>
                </a:path>
                <a:path w="1974214" h="5130800">
                  <a:moveTo>
                    <a:pt x="1367456" y="4254500"/>
                  </a:moveTo>
                  <a:lnTo>
                    <a:pt x="1330151" y="4254500"/>
                  </a:lnTo>
                  <a:lnTo>
                    <a:pt x="1519614" y="4076700"/>
                  </a:lnTo>
                  <a:lnTo>
                    <a:pt x="1330151" y="3886200"/>
                  </a:lnTo>
                  <a:lnTo>
                    <a:pt x="1399420" y="3886200"/>
                  </a:lnTo>
                  <a:lnTo>
                    <a:pt x="1550990" y="4038600"/>
                  </a:lnTo>
                  <a:lnTo>
                    <a:pt x="1578852" y="4038600"/>
                  </a:lnTo>
                  <a:lnTo>
                    <a:pt x="1367456" y="4254500"/>
                  </a:lnTo>
                  <a:close/>
                </a:path>
                <a:path w="1974214" h="5130800">
                  <a:moveTo>
                    <a:pt x="293141" y="4038600"/>
                  </a:moveTo>
                  <a:lnTo>
                    <a:pt x="264626" y="4038600"/>
                  </a:lnTo>
                  <a:lnTo>
                    <a:pt x="317902" y="3987800"/>
                  </a:lnTo>
                  <a:lnTo>
                    <a:pt x="343808" y="4013200"/>
                  </a:lnTo>
                  <a:lnTo>
                    <a:pt x="318011" y="4013200"/>
                  </a:lnTo>
                  <a:lnTo>
                    <a:pt x="293141" y="4038600"/>
                  </a:lnTo>
                  <a:close/>
                </a:path>
                <a:path w="1974214" h="5130800">
                  <a:moveTo>
                    <a:pt x="756075" y="4457700"/>
                  </a:moveTo>
                  <a:lnTo>
                    <a:pt x="687240" y="4457700"/>
                  </a:lnTo>
                  <a:lnTo>
                    <a:pt x="876703" y="4267200"/>
                  </a:lnTo>
                  <a:lnTo>
                    <a:pt x="823427" y="4216400"/>
                  </a:lnTo>
                  <a:lnTo>
                    <a:pt x="1056578" y="3987800"/>
                  </a:lnTo>
                  <a:lnTo>
                    <a:pt x="1083217" y="4013200"/>
                  </a:lnTo>
                  <a:lnTo>
                    <a:pt x="1056579" y="4013200"/>
                  </a:lnTo>
                  <a:lnTo>
                    <a:pt x="854260" y="4216400"/>
                  </a:lnTo>
                  <a:lnTo>
                    <a:pt x="941306" y="4305300"/>
                  </a:lnTo>
                  <a:lnTo>
                    <a:pt x="907645" y="4305300"/>
                  </a:lnTo>
                  <a:lnTo>
                    <a:pt x="756075" y="4457700"/>
                  </a:lnTo>
                  <a:close/>
                </a:path>
                <a:path w="1974214" h="5130800">
                  <a:moveTo>
                    <a:pt x="1578852" y="4038600"/>
                  </a:moveTo>
                  <a:lnTo>
                    <a:pt x="1550990" y="4038600"/>
                  </a:lnTo>
                  <a:lnTo>
                    <a:pt x="1604267" y="3987800"/>
                  </a:lnTo>
                  <a:lnTo>
                    <a:pt x="1630172" y="4013200"/>
                  </a:lnTo>
                  <a:lnTo>
                    <a:pt x="1603722" y="4013200"/>
                  </a:lnTo>
                  <a:lnTo>
                    <a:pt x="1578852" y="4038600"/>
                  </a:lnTo>
                  <a:close/>
                </a:path>
                <a:path w="1974214" h="5130800">
                  <a:moveTo>
                    <a:pt x="355261" y="4965700"/>
                  </a:moveTo>
                  <a:lnTo>
                    <a:pt x="318011" y="4965700"/>
                  </a:lnTo>
                  <a:lnTo>
                    <a:pt x="520330" y="4762500"/>
                  </a:lnTo>
                  <a:lnTo>
                    <a:pt x="246758" y="4495800"/>
                  </a:lnTo>
                  <a:lnTo>
                    <a:pt x="520330" y="4216400"/>
                  </a:lnTo>
                  <a:lnTo>
                    <a:pt x="318011" y="4013200"/>
                  </a:lnTo>
                  <a:lnTo>
                    <a:pt x="343808" y="4013200"/>
                  </a:lnTo>
                  <a:lnTo>
                    <a:pt x="551054" y="4216400"/>
                  </a:lnTo>
                  <a:lnTo>
                    <a:pt x="497777" y="4267200"/>
                  </a:lnTo>
                  <a:lnTo>
                    <a:pt x="535670" y="4305300"/>
                  </a:lnTo>
                  <a:lnTo>
                    <a:pt x="467054" y="4305300"/>
                  </a:lnTo>
                  <a:lnTo>
                    <a:pt x="277590" y="4495800"/>
                  </a:lnTo>
                  <a:lnTo>
                    <a:pt x="467054" y="4686300"/>
                  </a:lnTo>
                  <a:lnTo>
                    <a:pt x="523584" y="4686300"/>
                  </a:lnTo>
                  <a:lnTo>
                    <a:pt x="498322" y="4711700"/>
                  </a:lnTo>
                  <a:lnTo>
                    <a:pt x="551599" y="4762500"/>
                  </a:lnTo>
                  <a:lnTo>
                    <a:pt x="355261" y="4965700"/>
                  </a:lnTo>
                  <a:close/>
                </a:path>
                <a:path w="1974214" h="5130800">
                  <a:moveTo>
                    <a:pt x="1330151" y="4292600"/>
                  </a:moveTo>
                  <a:lnTo>
                    <a:pt x="1056579" y="4013200"/>
                  </a:lnTo>
                  <a:lnTo>
                    <a:pt x="1083217" y="4013200"/>
                  </a:lnTo>
                  <a:lnTo>
                    <a:pt x="1109855" y="4038600"/>
                  </a:lnTo>
                  <a:lnTo>
                    <a:pt x="1178580" y="4038600"/>
                  </a:lnTo>
                  <a:lnTo>
                    <a:pt x="1140688" y="4076700"/>
                  </a:lnTo>
                  <a:lnTo>
                    <a:pt x="1330151" y="4254500"/>
                  </a:lnTo>
                  <a:lnTo>
                    <a:pt x="1367456" y="4254500"/>
                  </a:lnTo>
                  <a:lnTo>
                    <a:pt x="1330151" y="4292600"/>
                  </a:lnTo>
                  <a:close/>
                </a:path>
                <a:path w="1974214" h="5130800">
                  <a:moveTo>
                    <a:pt x="1641080" y="4965700"/>
                  </a:moveTo>
                  <a:lnTo>
                    <a:pt x="1603722" y="4965700"/>
                  </a:lnTo>
                  <a:lnTo>
                    <a:pt x="1806042" y="4762500"/>
                  </a:lnTo>
                  <a:lnTo>
                    <a:pt x="1532470" y="4495800"/>
                  </a:lnTo>
                  <a:lnTo>
                    <a:pt x="1806042" y="4216400"/>
                  </a:lnTo>
                  <a:lnTo>
                    <a:pt x="1603722" y="4013200"/>
                  </a:lnTo>
                  <a:lnTo>
                    <a:pt x="1630172" y="4013200"/>
                  </a:lnTo>
                  <a:lnTo>
                    <a:pt x="1837418" y="4216400"/>
                  </a:lnTo>
                  <a:lnTo>
                    <a:pt x="1784142" y="4267200"/>
                  </a:lnTo>
                  <a:lnTo>
                    <a:pt x="1822035" y="4305300"/>
                  </a:lnTo>
                  <a:lnTo>
                    <a:pt x="1752765" y="4305300"/>
                  </a:lnTo>
                  <a:lnTo>
                    <a:pt x="1563302" y="4495800"/>
                  </a:lnTo>
                  <a:lnTo>
                    <a:pt x="1752765" y="4686300"/>
                  </a:lnTo>
                  <a:lnTo>
                    <a:pt x="1809404" y="4686300"/>
                  </a:lnTo>
                  <a:lnTo>
                    <a:pt x="1784142" y="4711700"/>
                  </a:lnTo>
                  <a:lnTo>
                    <a:pt x="1837419" y="4762500"/>
                  </a:lnTo>
                  <a:lnTo>
                    <a:pt x="1641080" y="4965700"/>
                  </a:lnTo>
                  <a:close/>
                </a:path>
                <a:path w="1974214" h="5130800">
                  <a:moveTo>
                    <a:pt x="44439" y="4292600"/>
                  </a:moveTo>
                  <a:lnTo>
                    <a:pt x="0" y="4241800"/>
                  </a:lnTo>
                  <a:lnTo>
                    <a:pt x="0" y="4216400"/>
                  </a:lnTo>
                  <a:lnTo>
                    <a:pt x="44439" y="4254500"/>
                  </a:lnTo>
                  <a:lnTo>
                    <a:pt x="81744" y="4254500"/>
                  </a:lnTo>
                  <a:lnTo>
                    <a:pt x="44439" y="4292600"/>
                  </a:lnTo>
                  <a:close/>
                </a:path>
                <a:path w="1974214" h="5130800">
                  <a:moveTo>
                    <a:pt x="523584" y="4686300"/>
                  </a:moveTo>
                  <a:lnTo>
                    <a:pt x="467054" y="4686300"/>
                  </a:lnTo>
                  <a:lnTo>
                    <a:pt x="656517" y="4495800"/>
                  </a:lnTo>
                  <a:lnTo>
                    <a:pt x="467054" y="4305300"/>
                  </a:lnTo>
                  <a:lnTo>
                    <a:pt x="535670" y="4305300"/>
                  </a:lnTo>
                  <a:lnTo>
                    <a:pt x="687240" y="4457700"/>
                  </a:lnTo>
                  <a:lnTo>
                    <a:pt x="756075" y="4457700"/>
                  </a:lnTo>
                  <a:lnTo>
                    <a:pt x="718182" y="4495800"/>
                  </a:lnTo>
                  <a:lnTo>
                    <a:pt x="743444" y="4521200"/>
                  </a:lnTo>
                  <a:lnTo>
                    <a:pt x="687785" y="4521200"/>
                  </a:lnTo>
                  <a:lnTo>
                    <a:pt x="523584" y="4686300"/>
                  </a:lnTo>
                  <a:close/>
                </a:path>
                <a:path w="1974214" h="5130800">
                  <a:moveTo>
                    <a:pt x="932423" y="4686300"/>
                  </a:moveTo>
                  <a:lnTo>
                    <a:pt x="907645" y="4686300"/>
                  </a:lnTo>
                  <a:lnTo>
                    <a:pt x="1097108" y="4495800"/>
                  </a:lnTo>
                  <a:lnTo>
                    <a:pt x="907645" y="4305300"/>
                  </a:lnTo>
                  <a:lnTo>
                    <a:pt x="941306" y="4305300"/>
                  </a:lnTo>
                  <a:lnTo>
                    <a:pt x="1127832" y="4495800"/>
                  </a:lnTo>
                  <a:lnTo>
                    <a:pt x="932423" y="4686300"/>
                  </a:lnTo>
                  <a:close/>
                </a:path>
                <a:path w="1974214" h="5130800">
                  <a:moveTo>
                    <a:pt x="1809404" y="4686300"/>
                  </a:moveTo>
                  <a:lnTo>
                    <a:pt x="1752765" y="4686300"/>
                  </a:lnTo>
                  <a:lnTo>
                    <a:pt x="1942228" y="4495800"/>
                  </a:lnTo>
                  <a:lnTo>
                    <a:pt x="1752765" y="4305300"/>
                  </a:lnTo>
                  <a:lnTo>
                    <a:pt x="1822035" y="4305300"/>
                  </a:lnTo>
                  <a:lnTo>
                    <a:pt x="1973605" y="4457700"/>
                  </a:lnTo>
                  <a:lnTo>
                    <a:pt x="1973605" y="4521200"/>
                  </a:lnTo>
                  <a:lnTo>
                    <a:pt x="1809404" y="4686300"/>
                  </a:lnTo>
                  <a:close/>
                </a:path>
                <a:path w="1974214" h="5130800">
                  <a:moveTo>
                    <a:pt x="1057123" y="5003800"/>
                  </a:moveTo>
                  <a:lnTo>
                    <a:pt x="823972" y="4762500"/>
                  </a:lnTo>
                  <a:lnTo>
                    <a:pt x="877248" y="4711700"/>
                  </a:lnTo>
                  <a:lnTo>
                    <a:pt x="687785" y="4521200"/>
                  </a:lnTo>
                  <a:lnTo>
                    <a:pt x="743444" y="4521200"/>
                  </a:lnTo>
                  <a:lnTo>
                    <a:pt x="907645" y="4686300"/>
                  </a:lnTo>
                  <a:lnTo>
                    <a:pt x="932423" y="4686300"/>
                  </a:lnTo>
                  <a:lnTo>
                    <a:pt x="854260" y="4762500"/>
                  </a:lnTo>
                  <a:lnTo>
                    <a:pt x="1056579" y="4965700"/>
                  </a:lnTo>
                  <a:lnTo>
                    <a:pt x="1097081" y="4965700"/>
                  </a:lnTo>
                  <a:lnTo>
                    <a:pt x="1057123" y="5003800"/>
                  </a:lnTo>
                  <a:close/>
                </a:path>
                <a:path w="1974214" h="5130800">
                  <a:moveTo>
                    <a:pt x="0" y="4775200"/>
                  </a:moveTo>
                  <a:lnTo>
                    <a:pt x="0" y="4737100"/>
                  </a:lnTo>
                  <a:lnTo>
                    <a:pt x="44439" y="4699000"/>
                  </a:lnTo>
                  <a:lnTo>
                    <a:pt x="70494" y="4724400"/>
                  </a:lnTo>
                  <a:lnTo>
                    <a:pt x="44439" y="4724400"/>
                  </a:lnTo>
                  <a:lnTo>
                    <a:pt x="0" y="4775200"/>
                  </a:lnTo>
                  <a:close/>
                </a:path>
                <a:path w="1974214" h="5130800">
                  <a:moveTo>
                    <a:pt x="1097081" y="4965700"/>
                  </a:moveTo>
                  <a:lnTo>
                    <a:pt x="1056579" y="4965700"/>
                  </a:lnTo>
                  <a:lnTo>
                    <a:pt x="1330151" y="4699000"/>
                  </a:lnTo>
                  <a:lnTo>
                    <a:pt x="1356205" y="4724400"/>
                  </a:lnTo>
                  <a:lnTo>
                    <a:pt x="1330151" y="4724400"/>
                  </a:lnTo>
                  <a:lnTo>
                    <a:pt x="1140688" y="4914900"/>
                  </a:lnTo>
                  <a:lnTo>
                    <a:pt x="1178580" y="4953000"/>
                  </a:lnTo>
                  <a:lnTo>
                    <a:pt x="1110400" y="4953000"/>
                  </a:lnTo>
                  <a:lnTo>
                    <a:pt x="1097081" y="4965700"/>
                  </a:lnTo>
                  <a:close/>
                </a:path>
                <a:path w="1974214" h="5130800">
                  <a:moveTo>
                    <a:pt x="102774" y="5105400"/>
                  </a:moveTo>
                  <a:lnTo>
                    <a:pt x="44439" y="5105400"/>
                  </a:lnTo>
                  <a:lnTo>
                    <a:pt x="233902" y="4914900"/>
                  </a:lnTo>
                  <a:lnTo>
                    <a:pt x="44439" y="4724400"/>
                  </a:lnTo>
                  <a:lnTo>
                    <a:pt x="70494" y="4724400"/>
                  </a:lnTo>
                  <a:lnTo>
                    <a:pt x="304984" y="4953000"/>
                  </a:lnTo>
                  <a:lnTo>
                    <a:pt x="265171" y="4953000"/>
                  </a:lnTo>
                  <a:lnTo>
                    <a:pt x="102774" y="5105400"/>
                  </a:lnTo>
                  <a:close/>
                </a:path>
                <a:path w="1974214" h="5130800">
                  <a:moveTo>
                    <a:pt x="1388594" y="5105400"/>
                  </a:moveTo>
                  <a:lnTo>
                    <a:pt x="1330150" y="5105400"/>
                  </a:lnTo>
                  <a:lnTo>
                    <a:pt x="1519614" y="4914900"/>
                  </a:lnTo>
                  <a:lnTo>
                    <a:pt x="1330151" y="4724400"/>
                  </a:lnTo>
                  <a:lnTo>
                    <a:pt x="1356205" y="4724400"/>
                  </a:lnTo>
                  <a:lnTo>
                    <a:pt x="1590695" y="4953000"/>
                  </a:lnTo>
                  <a:lnTo>
                    <a:pt x="1550991" y="4953000"/>
                  </a:lnTo>
                  <a:lnTo>
                    <a:pt x="1388594" y="5105400"/>
                  </a:lnTo>
                  <a:close/>
                </a:path>
                <a:path w="1974214" h="5130800">
                  <a:moveTo>
                    <a:pt x="318447" y="5003800"/>
                  </a:moveTo>
                  <a:lnTo>
                    <a:pt x="265171" y="4953000"/>
                  </a:lnTo>
                  <a:lnTo>
                    <a:pt x="304984" y="4953000"/>
                  </a:lnTo>
                  <a:lnTo>
                    <a:pt x="318011" y="4965700"/>
                  </a:lnTo>
                  <a:lnTo>
                    <a:pt x="355261" y="4965700"/>
                  </a:lnTo>
                  <a:lnTo>
                    <a:pt x="318447" y="5003800"/>
                  </a:lnTo>
                  <a:close/>
                </a:path>
                <a:path w="1974214" h="5130800">
                  <a:moveTo>
                    <a:pt x="1361528" y="5130800"/>
                  </a:moveTo>
                  <a:lnTo>
                    <a:pt x="1299863" y="5130800"/>
                  </a:lnTo>
                  <a:lnTo>
                    <a:pt x="1110400" y="4953000"/>
                  </a:lnTo>
                  <a:lnTo>
                    <a:pt x="1178580" y="4953000"/>
                  </a:lnTo>
                  <a:lnTo>
                    <a:pt x="1330150" y="5105400"/>
                  </a:lnTo>
                  <a:lnTo>
                    <a:pt x="1388594" y="5105400"/>
                  </a:lnTo>
                  <a:lnTo>
                    <a:pt x="1361528" y="5130800"/>
                  </a:lnTo>
                  <a:close/>
                </a:path>
                <a:path w="1974214" h="5130800">
                  <a:moveTo>
                    <a:pt x="1604267" y="5003800"/>
                  </a:moveTo>
                  <a:lnTo>
                    <a:pt x="1550991" y="4953000"/>
                  </a:lnTo>
                  <a:lnTo>
                    <a:pt x="1590695" y="4953000"/>
                  </a:lnTo>
                  <a:lnTo>
                    <a:pt x="1603722" y="4965700"/>
                  </a:lnTo>
                  <a:lnTo>
                    <a:pt x="1641080" y="4965700"/>
                  </a:lnTo>
                  <a:lnTo>
                    <a:pt x="1604267" y="5003800"/>
                  </a:lnTo>
                  <a:close/>
                </a:path>
                <a:path w="1974214" h="5130800">
                  <a:moveTo>
                    <a:pt x="75708" y="5130800"/>
                  </a:moveTo>
                  <a:lnTo>
                    <a:pt x="14043" y="5130800"/>
                  </a:lnTo>
                  <a:lnTo>
                    <a:pt x="0" y="5118100"/>
                  </a:lnTo>
                  <a:lnTo>
                    <a:pt x="0" y="5067300"/>
                  </a:lnTo>
                  <a:lnTo>
                    <a:pt x="44439" y="5105400"/>
                  </a:lnTo>
                  <a:lnTo>
                    <a:pt x="102774" y="5105400"/>
                  </a:lnTo>
                  <a:lnTo>
                    <a:pt x="75708" y="5130800"/>
                  </a:lnTo>
                  <a:close/>
                </a:path>
              </a:pathLst>
            </a:custGeom>
            <a:solidFill>
              <a:srgbClr val="FAF4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5144044"/>
              <a:ext cx="1973580" cy="5142865"/>
            </a:xfrm>
            <a:custGeom>
              <a:avLst/>
              <a:gdLst/>
              <a:ahLst/>
              <a:cxnLst/>
              <a:rect l="l" t="t" r="r" b="b"/>
              <a:pathLst>
                <a:path w="1973580" h="5142865">
                  <a:moveTo>
                    <a:pt x="402338" y="987190"/>
                  </a:moveTo>
                  <a:lnTo>
                    <a:pt x="0" y="987190"/>
                  </a:lnTo>
                  <a:lnTo>
                    <a:pt x="0" y="965291"/>
                  </a:lnTo>
                  <a:lnTo>
                    <a:pt x="380548" y="965291"/>
                  </a:lnTo>
                  <a:lnTo>
                    <a:pt x="380548" y="306692"/>
                  </a:lnTo>
                  <a:lnTo>
                    <a:pt x="0" y="306692"/>
                  </a:lnTo>
                  <a:lnTo>
                    <a:pt x="0" y="284902"/>
                  </a:lnTo>
                  <a:lnTo>
                    <a:pt x="402338" y="284902"/>
                  </a:lnTo>
                  <a:lnTo>
                    <a:pt x="402338" y="987190"/>
                  </a:lnTo>
                  <a:close/>
                </a:path>
                <a:path w="1973580" h="5142865">
                  <a:moveTo>
                    <a:pt x="336423" y="921166"/>
                  </a:moveTo>
                  <a:lnTo>
                    <a:pt x="0" y="921166"/>
                  </a:lnTo>
                  <a:lnTo>
                    <a:pt x="0" y="899485"/>
                  </a:lnTo>
                  <a:lnTo>
                    <a:pt x="314634" y="899485"/>
                  </a:lnTo>
                  <a:lnTo>
                    <a:pt x="314634" y="372715"/>
                  </a:lnTo>
                  <a:lnTo>
                    <a:pt x="0" y="372715"/>
                  </a:lnTo>
                  <a:lnTo>
                    <a:pt x="0" y="350925"/>
                  </a:lnTo>
                  <a:lnTo>
                    <a:pt x="336423" y="350925"/>
                  </a:lnTo>
                  <a:lnTo>
                    <a:pt x="336423" y="921166"/>
                  </a:lnTo>
                  <a:close/>
                </a:path>
                <a:path w="1973580" h="5142865">
                  <a:moveTo>
                    <a:pt x="163194" y="748046"/>
                  </a:moveTo>
                  <a:lnTo>
                    <a:pt x="0" y="748046"/>
                  </a:lnTo>
                  <a:lnTo>
                    <a:pt x="0" y="524155"/>
                  </a:lnTo>
                  <a:lnTo>
                    <a:pt x="163194" y="524155"/>
                  </a:lnTo>
                  <a:lnTo>
                    <a:pt x="163194" y="748046"/>
                  </a:lnTo>
                  <a:close/>
                </a:path>
                <a:path w="1973580" h="5142865">
                  <a:moveTo>
                    <a:pt x="687349" y="158303"/>
                  </a:moveTo>
                  <a:lnTo>
                    <a:pt x="529046" y="0"/>
                  </a:lnTo>
                  <a:lnTo>
                    <a:pt x="845653" y="0"/>
                  </a:lnTo>
                  <a:lnTo>
                    <a:pt x="687349" y="158303"/>
                  </a:lnTo>
                  <a:close/>
                </a:path>
                <a:path w="1973580" h="5142865">
                  <a:moveTo>
                    <a:pt x="1688049" y="987190"/>
                  </a:moveTo>
                  <a:lnTo>
                    <a:pt x="985870" y="987190"/>
                  </a:lnTo>
                  <a:lnTo>
                    <a:pt x="985870" y="284902"/>
                  </a:lnTo>
                  <a:lnTo>
                    <a:pt x="1688049" y="284902"/>
                  </a:lnTo>
                  <a:lnTo>
                    <a:pt x="1688049" y="306692"/>
                  </a:lnTo>
                  <a:lnTo>
                    <a:pt x="1007661" y="306692"/>
                  </a:lnTo>
                  <a:lnTo>
                    <a:pt x="1007661" y="965291"/>
                  </a:lnTo>
                  <a:lnTo>
                    <a:pt x="1688049" y="965291"/>
                  </a:lnTo>
                  <a:lnTo>
                    <a:pt x="1688049" y="987190"/>
                  </a:lnTo>
                  <a:close/>
                </a:path>
                <a:path w="1973580" h="5142865">
                  <a:moveTo>
                    <a:pt x="1688049" y="965291"/>
                  </a:moveTo>
                  <a:lnTo>
                    <a:pt x="1666260" y="965291"/>
                  </a:lnTo>
                  <a:lnTo>
                    <a:pt x="1666260" y="306692"/>
                  </a:lnTo>
                  <a:lnTo>
                    <a:pt x="1688049" y="306692"/>
                  </a:lnTo>
                  <a:lnTo>
                    <a:pt x="1688049" y="965291"/>
                  </a:lnTo>
                  <a:close/>
                </a:path>
                <a:path w="1973580" h="5142865">
                  <a:moveTo>
                    <a:pt x="1622135" y="921166"/>
                  </a:moveTo>
                  <a:lnTo>
                    <a:pt x="1051785" y="921166"/>
                  </a:lnTo>
                  <a:lnTo>
                    <a:pt x="1051785" y="350925"/>
                  </a:lnTo>
                  <a:lnTo>
                    <a:pt x="1622135" y="350925"/>
                  </a:lnTo>
                  <a:lnTo>
                    <a:pt x="1622135" y="372715"/>
                  </a:lnTo>
                  <a:lnTo>
                    <a:pt x="1073575" y="372715"/>
                  </a:lnTo>
                  <a:lnTo>
                    <a:pt x="1073575" y="899485"/>
                  </a:lnTo>
                  <a:lnTo>
                    <a:pt x="1622135" y="899485"/>
                  </a:lnTo>
                  <a:lnTo>
                    <a:pt x="1622135" y="921166"/>
                  </a:lnTo>
                  <a:close/>
                </a:path>
                <a:path w="1973580" h="5142865">
                  <a:moveTo>
                    <a:pt x="1622135" y="899485"/>
                  </a:moveTo>
                  <a:lnTo>
                    <a:pt x="1600345" y="899485"/>
                  </a:lnTo>
                  <a:lnTo>
                    <a:pt x="1600345" y="372715"/>
                  </a:lnTo>
                  <a:lnTo>
                    <a:pt x="1622135" y="372715"/>
                  </a:lnTo>
                  <a:lnTo>
                    <a:pt x="1622135" y="899485"/>
                  </a:lnTo>
                  <a:close/>
                </a:path>
                <a:path w="1973580" h="5142865">
                  <a:moveTo>
                    <a:pt x="1448905" y="748046"/>
                  </a:moveTo>
                  <a:lnTo>
                    <a:pt x="1225014" y="748046"/>
                  </a:lnTo>
                  <a:lnTo>
                    <a:pt x="1225014" y="524155"/>
                  </a:lnTo>
                  <a:lnTo>
                    <a:pt x="1448905" y="524155"/>
                  </a:lnTo>
                  <a:lnTo>
                    <a:pt x="1448905" y="748046"/>
                  </a:lnTo>
                  <a:close/>
                </a:path>
                <a:path w="1973580" h="5142865">
                  <a:moveTo>
                    <a:pt x="1972952" y="1444014"/>
                  </a:moveTo>
                  <a:lnTo>
                    <a:pt x="1814648" y="1285711"/>
                  </a:lnTo>
                  <a:lnTo>
                    <a:pt x="1972952" y="1127408"/>
                  </a:lnTo>
                  <a:lnTo>
                    <a:pt x="1972952" y="1444014"/>
                  </a:lnTo>
                  <a:close/>
                </a:path>
                <a:path w="1973580" h="5142865">
                  <a:moveTo>
                    <a:pt x="687349" y="1444014"/>
                  </a:moveTo>
                  <a:lnTo>
                    <a:pt x="529046" y="1285711"/>
                  </a:lnTo>
                  <a:lnTo>
                    <a:pt x="687349" y="1127408"/>
                  </a:lnTo>
                  <a:lnTo>
                    <a:pt x="845653" y="1285711"/>
                  </a:lnTo>
                  <a:lnTo>
                    <a:pt x="687349" y="1444014"/>
                  </a:lnTo>
                  <a:close/>
                </a:path>
                <a:path w="1973580" h="5142865">
                  <a:moveTo>
                    <a:pt x="1972952" y="158303"/>
                  </a:moveTo>
                  <a:lnTo>
                    <a:pt x="1814648" y="0"/>
                  </a:lnTo>
                  <a:lnTo>
                    <a:pt x="1972952" y="0"/>
                  </a:lnTo>
                  <a:lnTo>
                    <a:pt x="1972952" y="158303"/>
                  </a:lnTo>
                  <a:close/>
                </a:path>
                <a:path w="1973580" h="5142865">
                  <a:moveTo>
                    <a:pt x="402338" y="2272792"/>
                  </a:moveTo>
                  <a:lnTo>
                    <a:pt x="0" y="2272792"/>
                  </a:lnTo>
                  <a:lnTo>
                    <a:pt x="0" y="2251002"/>
                  </a:lnTo>
                  <a:lnTo>
                    <a:pt x="380548" y="2251002"/>
                  </a:lnTo>
                  <a:lnTo>
                    <a:pt x="380548" y="1592403"/>
                  </a:lnTo>
                  <a:lnTo>
                    <a:pt x="0" y="1592403"/>
                  </a:lnTo>
                  <a:lnTo>
                    <a:pt x="0" y="1570614"/>
                  </a:lnTo>
                  <a:lnTo>
                    <a:pt x="402338" y="1570614"/>
                  </a:lnTo>
                  <a:lnTo>
                    <a:pt x="402338" y="2272792"/>
                  </a:lnTo>
                  <a:close/>
                </a:path>
                <a:path w="1973580" h="5142865">
                  <a:moveTo>
                    <a:pt x="336423" y="2206878"/>
                  </a:moveTo>
                  <a:lnTo>
                    <a:pt x="0" y="2206878"/>
                  </a:lnTo>
                  <a:lnTo>
                    <a:pt x="0" y="2185088"/>
                  </a:lnTo>
                  <a:lnTo>
                    <a:pt x="314634" y="2185088"/>
                  </a:lnTo>
                  <a:lnTo>
                    <a:pt x="314634" y="1658318"/>
                  </a:lnTo>
                  <a:lnTo>
                    <a:pt x="0" y="1658318"/>
                  </a:lnTo>
                  <a:lnTo>
                    <a:pt x="0" y="1636528"/>
                  </a:lnTo>
                  <a:lnTo>
                    <a:pt x="336423" y="1636528"/>
                  </a:lnTo>
                  <a:lnTo>
                    <a:pt x="336423" y="2206878"/>
                  </a:lnTo>
                  <a:close/>
                </a:path>
                <a:path w="1973580" h="5142865">
                  <a:moveTo>
                    <a:pt x="163194" y="2033648"/>
                  </a:moveTo>
                  <a:lnTo>
                    <a:pt x="0" y="2033648"/>
                  </a:lnTo>
                  <a:lnTo>
                    <a:pt x="0" y="1809757"/>
                  </a:lnTo>
                  <a:lnTo>
                    <a:pt x="163194" y="1809757"/>
                  </a:lnTo>
                  <a:lnTo>
                    <a:pt x="163194" y="2033648"/>
                  </a:lnTo>
                  <a:close/>
                </a:path>
                <a:path w="1973580" h="5142865">
                  <a:moveTo>
                    <a:pt x="1688049" y="2272792"/>
                  </a:moveTo>
                  <a:lnTo>
                    <a:pt x="985870" y="2272792"/>
                  </a:lnTo>
                  <a:lnTo>
                    <a:pt x="985870" y="1570614"/>
                  </a:lnTo>
                  <a:lnTo>
                    <a:pt x="1688049" y="1570614"/>
                  </a:lnTo>
                  <a:lnTo>
                    <a:pt x="1688049" y="1592403"/>
                  </a:lnTo>
                  <a:lnTo>
                    <a:pt x="1007661" y="1592403"/>
                  </a:lnTo>
                  <a:lnTo>
                    <a:pt x="1007661" y="2251002"/>
                  </a:lnTo>
                  <a:lnTo>
                    <a:pt x="1688049" y="2251002"/>
                  </a:lnTo>
                  <a:lnTo>
                    <a:pt x="1688049" y="2272792"/>
                  </a:lnTo>
                  <a:close/>
                </a:path>
                <a:path w="1973580" h="5142865">
                  <a:moveTo>
                    <a:pt x="1688049" y="2251002"/>
                  </a:moveTo>
                  <a:lnTo>
                    <a:pt x="1666260" y="2251002"/>
                  </a:lnTo>
                  <a:lnTo>
                    <a:pt x="1666260" y="1592403"/>
                  </a:lnTo>
                  <a:lnTo>
                    <a:pt x="1688049" y="1592403"/>
                  </a:lnTo>
                  <a:lnTo>
                    <a:pt x="1688049" y="2251002"/>
                  </a:lnTo>
                  <a:close/>
                </a:path>
                <a:path w="1973580" h="5142865">
                  <a:moveTo>
                    <a:pt x="1622135" y="2206878"/>
                  </a:moveTo>
                  <a:lnTo>
                    <a:pt x="1051785" y="2206878"/>
                  </a:lnTo>
                  <a:lnTo>
                    <a:pt x="1051785" y="1636528"/>
                  </a:lnTo>
                  <a:lnTo>
                    <a:pt x="1622135" y="1636528"/>
                  </a:lnTo>
                  <a:lnTo>
                    <a:pt x="1622135" y="1658318"/>
                  </a:lnTo>
                  <a:lnTo>
                    <a:pt x="1073575" y="1658318"/>
                  </a:lnTo>
                  <a:lnTo>
                    <a:pt x="1073575" y="2185088"/>
                  </a:lnTo>
                  <a:lnTo>
                    <a:pt x="1622135" y="2185088"/>
                  </a:lnTo>
                  <a:lnTo>
                    <a:pt x="1622135" y="2206878"/>
                  </a:lnTo>
                  <a:close/>
                </a:path>
                <a:path w="1973580" h="5142865">
                  <a:moveTo>
                    <a:pt x="1622135" y="2185088"/>
                  </a:moveTo>
                  <a:lnTo>
                    <a:pt x="1600345" y="2185088"/>
                  </a:lnTo>
                  <a:lnTo>
                    <a:pt x="1600345" y="1658318"/>
                  </a:lnTo>
                  <a:lnTo>
                    <a:pt x="1622135" y="1658318"/>
                  </a:lnTo>
                  <a:lnTo>
                    <a:pt x="1622135" y="2185088"/>
                  </a:lnTo>
                  <a:close/>
                </a:path>
                <a:path w="1973580" h="5142865">
                  <a:moveTo>
                    <a:pt x="1448905" y="2033648"/>
                  </a:moveTo>
                  <a:lnTo>
                    <a:pt x="1225014" y="2033648"/>
                  </a:lnTo>
                  <a:lnTo>
                    <a:pt x="1225014" y="1809757"/>
                  </a:lnTo>
                  <a:lnTo>
                    <a:pt x="1448905" y="1809757"/>
                  </a:lnTo>
                  <a:lnTo>
                    <a:pt x="1448905" y="2033648"/>
                  </a:lnTo>
                  <a:close/>
                </a:path>
                <a:path w="1973580" h="5142865">
                  <a:moveTo>
                    <a:pt x="1972952" y="2729617"/>
                  </a:moveTo>
                  <a:lnTo>
                    <a:pt x="1814648" y="2571313"/>
                  </a:lnTo>
                  <a:lnTo>
                    <a:pt x="1972952" y="2413010"/>
                  </a:lnTo>
                  <a:lnTo>
                    <a:pt x="1972952" y="2729617"/>
                  </a:lnTo>
                  <a:close/>
                </a:path>
                <a:path w="1973580" h="5142865">
                  <a:moveTo>
                    <a:pt x="687349" y="2729617"/>
                  </a:moveTo>
                  <a:lnTo>
                    <a:pt x="529046" y="2571313"/>
                  </a:lnTo>
                  <a:lnTo>
                    <a:pt x="687349" y="2413010"/>
                  </a:lnTo>
                  <a:lnTo>
                    <a:pt x="845653" y="2571313"/>
                  </a:lnTo>
                  <a:lnTo>
                    <a:pt x="687349" y="2729617"/>
                  </a:lnTo>
                  <a:close/>
                </a:path>
                <a:path w="1973580" h="5142865">
                  <a:moveTo>
                    <a:pt x="402338" y="3558504"/>
                  </a:moveTo>
                  <a:lnTo>
                    <a:pt x="0" y="3558504"/>
                  </a:lnTo>
                  <a:lnTo>
                    <a:pt x="0" y="3536714"/>
                  </a:lnTo>
                  <a:lnTo>
                    <a:pt x="380548" y="3536714"/>
                  </a:lnTo>
                  <a:lnTo>
                    <a:pt x="380548" y="2878115"/>
                  </a:lnTo>
                  <a:lnTo>
                    <a:pt x="0" y="2878115"/>
                  </a:lnTo>
                  <a:lnTo>
                    <a:pt x="0" y="2856325"/>
                  </a:lnTo>
                  <a:lnTo>
                    <a:pt x="402338" y="2856325"/>
                  </a:lnTo>
                  <a:lnTo>
                    <a:pt x="402338" y="3558504"/>
                  </a:lnTo>
                  <a:close/>
                </a:path>
                <a:path w="1973580" h="5142865">
                  <a:moveTo>
                    <a:pt x="336423" y="3492480"/>
                  </a:moveTo>
                  <a:lnTo>
                    <a:pt x="0" y="3492480"/>
                  </a:lnTo>
                  <a:lnTo>
                    <a:pt x="0" y="3470800"/>
                  </a:lnTo>
                  <a:lnTo>
                    <a:pt x="314634" y="3470800"/>
                  </a:lnTo>
                  <a:lnTo>
                    <a:pt x="314634" y="2944029"/>
                  </a:lnTo>
                  <a:lnTo>
                    <a:pt x="0" y="2944029"/>
                  </a:lnTo>
                  <a:lnTo>
                    <a:pt x="0" y="2922130"/>
                  </a:lnTo>
                  <a:lnTo>
                    <a:pt x="336423" y="2922130"/>
                  </a:lnTo>
                  <a:lnTo>
                    <a:pt x="336423" y="3492480"/>
                  </a:lnTo>
                  <a:close/>
                </a:path>
                <a:path w="1973580" h="5142865">
                  <a:moveTo>
                    <a:pt x="163194" y="3319360"/>
                  </a:moveTo>
                  <a:lnTo>
                    <a:pt x="0" y="3319360"/>
                  </a:lnTo>
                  <a:lnTo>
                    <a:pt x="0" y="3095469"/>
                  </a:lnTo>
                  <a:lnTo>
                    <a:pt x="163194" y="3095469"/>
                  </a:lnTo>
                  <a:lnTo>
                    <a:pt x="163194" y="3319360"/>
                  </a:lnTo>
                  <a:close/>
                </a:path>
                <a:path w="1973580" h="5142865">
                  <a:moveTo>
                    <a:pt x="1688049" y="3558504"/>
                  </a:moveTo>
                  <a:lnTo>
                    <a:pt x="985870" y="3558504"/>
                  </a:lnTo>
                  <a:lnTo>
                    <a:pt x="985870" y="2856325"/>
                  </a:lnTo>
                  <a:lnTo>
                    <a:pt x="1688049" y="2856325"/>
                  </a:lnTo>
                  <a:lnTo>
                    <a:pt x="1688049" y="2878115"/>
                  </a:lnTo>
                  <a:lnTo>
                    <a:pt x="1007661" y="2878115"/>
                  </a:lnTo>
                  <a:lnTo>
                    <a:pt x="1007661" y="3536714"/>
                  </a:lnTo>
                  <a:lnTo>
                    <a:pt x="1688049" y="3536714"/>
                  </a:lnTo>
                  <a:lnTo>
                    <a:pt x="1688049" y="3558504"/>
                  </a:lnTo>
                  <a:close/>
                </a:path>
                <a:path w="1973580" h="5142865">
                  <a:moveTo>
                    <a:pt x="1688049" y="3536714"/>
                  </a:moveTo>
                  <a:lnTo>
                    <a:pt x="1666260" y="3536714"/>
                  </a:lnTo>
                  <a:lnTo>
                    <a:pt x="1666260" y="2878115"/>
                  </a:lnTo>
                  <a:lnTo>
                    <a:pt x="1688049" y="2878115"/>
                  </a:lnTo>
                  <a:lnTo>
                    <a:pt x="1688049" y="3536714"/>
                  </a:lnTo>
                  <a:close/>
                </a:path>
                <a:path w="1973580" h="5142865">
                  <a:moveTo>
                    <a:pt x="1622135" y="3492480"/>
                  </a:moveTo>
                  <a:lnTo>
                    <a:pt x="1051785" y="3492480"/>
                  </a:lnTo>
                  <a:lnTo>
                    <a:pt x="1051785" y="2922130"/>
                  </a:lnTo>
                  <a:lnTo>
                    <a:pt x="1622135" y="2922130"/>
                  </a:lnTo>
                  <a:lnTo>
                    <a:pt x="1622135" y="2944029"/>
                  </a:lnTo>
                  <a:lnTo>
                    <a:pt x="1073575" y="2944029"/>
                  </a:lnTo>
                  <a:lnTo>
                    <a:pt x="1073575" y="3470800"/>
                  </a:lnTo>
                  <a:lnTo>
                    <a:pt x="1622135" y="3470800"/>
                  </a:lnTo>
                  <a:lnTo>
                    <a:pt x="1622135" y="3492480"/>
                  </a:lnTo>
                  <a:close/>
                </a:path>
                <a:path w="1973580" h="5142865">
                  <a:moveTo>
                    <a:pt x="1622135" y="3470800"/>
                  </a:moveTo>
                  <a:lnTo>
                    <a:pt x="1600345" y="3470800"/>
                  </a:lnTo>
                  <a:lnTo>
                    <a:pt x="1600345" y="2944029"/>
                  </a:lnTo>
                  <a:lnTo>
                    <a:pt x="1622135" y="2944029"/>
                  </a:lnTo>
                  <a:lnTo>
                    <a:pt x="1622135" y="3470800"/>
                  </a:lnTo>
                  <a:close/>
                </a:path>
                <a:path w="1973580" h="5142865">
                  <a:moveTo>
                    <a:pt x="1448905" y="3319360"/>
                  </a:moveTo>
                  <a:lnTo>
                    <a:pt x="1225014" y="3319360"/>
                  </a:lnTo>
                  <a:lnTo>
                    <a:pt x="1225014" y="3095469"/>
                  </a:lnTo>
                  <a:lnTo>
                    <a:pt x="1448905" y="3095469"/>
                  </a:lnTo>
                  <a:lnTo>
                    <a:pt x="1448905" y="3319360"/>
                  </a:lnTo>
                  <a:close/>
                </a:path>
                <a:path w="1973580" h="5142865">
                  <a:moveTo>
                    <a:pt x="1972952" y="4015328"/>
                  </a:moveTo>
                  <a:lnTo>
                    <a:pt x="1814648" y="3857025"/>
                  </a:lnTo>
                  <a:lnTo>
                    <a:pt x="1972952" y="3698721"/>
                  </a:lnTo>
                  <a:lnTo>
                    <a:pt x="1972952" y="4015328"/>
                  </a:lnTo>
                  <a:close/>
                </a:path>
                <a:path w="1973580" h="5142865">
                  <a:moveTo>
                    <a:pt x="687349" y="4015328"/>
                  </a:moveTo>
                  <a:lnTo>
                    <a:pt x="529046" y="3857025"/>
                  </a:lnTo>
                  <a:lnTo>
                    <a:pt x="687349" y="3698721"/>
                  </a:lnTo>
                  <a:lnTo>
                    <a:pt x="845653" y="3857025"/>
                  </a:lnTo>
                  <a:lnTo>
                    <a:pt x="687349" y="4015328"/>
                  </a:lnTo>
                  <a:close/>
                </a:path>
                <a:path w="1973580" h="5142865">
                  <a:moveTo>
                    <a:pt x="402338" y="4844106"/>
                  </a:moveTo>
                  <a:lnTo>
                    <a:pt x="0" y="4844106"/>
                  </a:lnTo>
                  <a:lnTo>
                    <a:pt x="0" y="4822317"/>
                  </a:lnTo>
                  <a:lnTo>
                    <a:pt x="380548" y="4822317"/>
                  </a:lnTo>
                  <a:lnTo>
                    <a:pt x="380548" y="4163718"/>
                  </a:lnTo>
                  <a:lnTo>
                    <a:pt x="0" y="4163718"/>
                  </a:lnTo>
                  <a:lnTo>
                    <a:pt x="0" y="4141927"/>
                  </a:lnTo>
                  <a:lnTo>
                    <a:pt x="402338" y="4141927"/>
                  </a:lnTo>
                  <a:lnTo>
                    <a:pt x="402338" y="4844106"/>
                  </a:lnTo>
                  <a:close/>
                </a:path>
                <a:path w="1973580" h="5142865">
                  <a:moveTo>
                    <a:pt x="336423" y="4778192"/>
                  </a:moveTo>
                  <a:lnTo>
                    <a:pt x="0" y="4778192"/>
                  </a:lnTo>
                  <a:lnTo>
                    <a:pt x="0" y="4756402"/>
                  </a:lnTo>
                  <a:lnTo>
                    <a:pt x="314634" y="4756402"/>
                  </a:lnTo>
                  <a:lnTo>
                    <a:pt x="314634" y="4229632"/>
                  </a:lnTo>
                  <a:lnTo>
                    <a:pt x="0" y="4229632"/>
                  </a:lnTo>
                  <a:lnTo>
                    <a:pt x="0" y="4207842"/>
                  </a:lnTo>
                  <a:lnTo>
                    <a:pt x="336423" y="4207842"/>
                  </a:lnTo>
                  <a:lnTo>
                    <a:pt x="336423" y="4778192"/>
                  </a:lnTo>
                  <a:close/>
                </a:path>
                <a:path w="1973580" h="5142865">
                  <a:moveTo>
                    <a:pt x="163194" y="4604962"/>
                  </a:moveTo>
                  <a:lnTo>
                    <a:pt x="0" y="4604962"/>
                  </a:lnTo>
                  <a:lnTo>
                    <a:pt x="0" y="4381071"/>
                  </a:lnTo>
                  <a:lnTo>
                    <a:pt x="163194" y="4381071"/>
                  </a:lnTo>
                  <a:lnTo>
                    <a:pt x="163194" y="4604962"/>
                  </a:lnTo>
                  <a:close/>
                </a:path>
                <a:path w="1973580" h="5142865">
                  <a:moveTo>
                    <a:pt x="1688049" y="4844106"/>
                  </a:moveTo>
                  <a:lnTo>
                    <a:pt x="985870" y="4844106"/>
                  </a:lnTo>
                  <a:lnTo>
                    <a:pt x="985870" y="4141927"/>
                  </a:lnTo>
                  <a:lnTo>
                    <a:pt x="1688049" y="4141927"/>
                  </a:lnTo>
                  <a:lnTo>
                    <a:pt x="1688049" y="4163718"/>
                  </a:lnTo>
                  <a:lnTo>
                    <a:pt x="1007661" y="4163718"/>
                  </a:lnTo>
                  <a:lnTo>
                    <a:pt x="1007661" y="4822317"/>
                  </a:lnTo>
                  <a:lnTo>
                    <a:pt x="1688049" y="4822317"/>
                  </a:lnTo>
                  <a:lnTo>
                    <a:pt x="1688049" y="4844106"/>
                  </a:lnTo>
                  <a:close/>
                </a:path>
                <a:path w="1973580" h="5142865">
                  <a:moveTo>
                    <a:pt x="1688049" y="4822317"/>
                  </a:moveTo>
                  <a:lnTo>
                    <a:pt x="1666260" y="4822317"/>
                  </a:lnTo>
                  <a:lnTo>
                    <a:pt x="1666260" y="4163718"/>
                  </a:lnTo>
                  <a:lnTo>
                    <a:pt x="1688049" y="4163718"/>
                  </a:lnTo>
                  <a:lnTo>
                    <a:pt x="1688049" y="4822317"/>
                  </a:lnTo>
                  <a:close/>
                </a:path>
                <a:path w="1973580" h="5142865">
                  <a:moveTo>
                    <a:pt x="1622135" y="4778192"/>
                  </a:moveTo>
                  <a:lnTo>
                    <a:pt x="1051785" y="4778192"/>
                  </a:lnTo>
                  <a:lnTo>
                    <a:pt x="1051785" y="4207842"/>
                  </a:lnTo>
                  <a:lnTo>
                    <a:pt x="1622135" y="4207842"/>
                  </a:lnTo>
                  <a:lnTo>
                    <a:pt x="1622135" y="4229632"/>
                  </a:lnTo>
                  <a:lnTo>
                    <a:pt x="1073575" y="4229632"/>
                  </a:lnTo>
                  <a:lnTo>
                    <a:pt x="1073575" y="4756402"/>
                  </a:lnTo>
                  <a:lnTo>
                    <a:pt x="1622135" y="4756402"/>
                  </a:lnTo>
                  <a:lnTo>
                    <a:pt x="1622135" y="4778192"/>
                  </a:lnTo>
                  <a:close/>
                </a:path>
                <a:path w="1973580" h="5142865">
                  <a:moveTo>
                    <a:pt x="1622135" y="4756402"/>
                  </a:moveTo>
                  <a:lnTo>
                    <a:pt x="1600345" y="4756402"/>
                  </a:lnTo>
                  <a:lnTo>
                    <a:pt x="1600345" y="4229632"/>
                  </a:lnTo>
                  <a:lnTo>
                    <a:pt x="1622135" y="4229632"/>
                  </a:lnTo>
                  <a:lnTo>
                    <a:pt x="1622135" y="4756402"/>
                  </a:lnTo>
                  <a:close/>
                </a:path>
                <a:path w="1973580" h="5142865">
                  <a:moveTo>
                    <a:pt x="1448905" y="4604962"/>
                  </a:moveTo>
                  <a:lnTo>
                    <a:pt x="1225014" y="4604962"/>
                  </a:lnTo>
                  <a:lnTo>
                    <a:pt x="1225014" y="4381071"/>
                  </a:lnTo>
                  <a:lnTo>
                    <a:pt x="1448905" y="4381071"/>
                  </a:lnTo>
                  <a:lnTo>
                    <a:pt x="1448905" y="4604962"/>
                  </a:lnTo>
                  <a:close/>
                </a:path>
                <a:path w="1973580" h="5142865">
                  <a:moveTo>
                    <a:pt x="1972952" y="5142627"/>
                  </a:moveTo>
                  <a:lnTo>
                    <a:pt x="1814648" y="5142627"/>
                  </a:lnTo>
                  <a:lnTo>
                    <a:pt x="1972952" y="4984324"/>
                  </a:lnTo>
                  <a:lnTo>
                    <a:pt x="1972952" y="5142627"/>
                  </a:lnTo>
                  <a:close/>
                </a:path>
                <a:path w="1973580" h="5142865">
                  <a:moveTo>
                    <a:pt x="845653" y="5142627"/>
                  </a:moveTo>
                  <a:lnTo>
                    <a:pt x="529046" y="5142627"/>
                  </a:lnTo>
                  <a:lnTo>
                    <a:pt x="687349" y="4984324"/>
                  </a:lnTo>
                  <a:lnTo>
                    <a:pt x="845653" y="5142627"/>
                  </a:lnTo>
                  <a:close/>
                </a:path>
              </a:pathLst>
            </a:custGeom>
            <a:solidFill>
              <a:srgbClr val="B94A2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5144044"/>
              <a:ext cx="1974214" cy="5130800"/>
            </a:xfrm>
            <a:custGeom>
              <a:avLst/>
              <a:gdLst/>
              <a:ahLst/>
              <a:cxnLst/>
              <a:rect l="l" t="t" r="r" b="b"/>
              <a:pathLst>
                <a:path w="1974214" h="5130800">
                  <a:moveTo>
                    <a:pt x="0" y="63500"/>
                  </a:moveTo>
                  <a:lnTo>
                    <a:pt x="0" y="12700"/>
                  </a:lnTo>
                  <a:lnTo>
                    <a:pt x="13606" y="0"/>
                  </a:lnTo>
                  <a:lnTo>
                    <a:pt x="75272" y="0"/>
                  </a:lnTo>
                  <a:lnTo>
                    <a:pt x="102322" y="25400"/>
                  </a:lnTo>
                  <a:lnTo>
                    <a:pt x="44439" y="25400"/>
                  </a:lnTo>
                  <a:lnTo>
                    <a:pt x="0" y="63500"/>
                  </a:lnTo>
                  <a:close/>
                </a:path>
                <a:path w="1974214" h="5130800">
                  <a:moveTo>
                    <a:pt x="1178580" y="177800"/>
                  </a:moveTo>
                  <a:lnTo>
                    <a:pt x="1109855" y="177800"/>
                  </a:lnTo>
                  <a:lnTo>
                    <a:pt x="1299318" y="0"/>
                  </a:lnTo>
                  <a:lnTo>
                    <a:pt x="1360983" y="0"/>
                  </a:lnTo>
                  <a:lnTo>
                    <a:pt x="1388034" y="25400"/>
                  </a:lnTo>
                  <a:lnTo>
                    <a:pt x="1330150" y="25400"/>
                  </a:lnTo>
                  <a:lnTo>
                    <a:pt x="1178580" y="177800"/>
                  </a:lnTo>
                  <a:close/>
                </a:path>
                <a:path w="1974214" h="5130800">
                  <a:moveTo>
                    <a:pt x="70603" y="406400"/>
                  </a:moveTo>
                  <a:lnTo>
                    <a:pt x="44439" y="406400"/>
                  </a:lnTo>
                  <a:lnTo>
                    <a:pt x="233902" y="215900"/>
                  </a:lnTo>
                  <a:lnTo>
                    <a:pt x="44439" y="25400"/>
                  </a:lnTo>
                  <a:lnTo>
                    <a:pt x="102322" y="25400"/>
                  </a:lnTo>
                  <a:lnTo>
                    <a:pt x="264626" y="177800"/>
                  </a:lnTo>
                  <a:lnTo>
                    <a:pt x="305093" y="177800"/>
                  </a:lnTo>
                  <a:lnTo>
                    <a:pt x="70603" y="406400"/>
                  </a:lnTo>
                  <a:close/>
                </a:path>
                <a:path w="1974214" h="5130800">
                  <a:moveTo>
                    <a:pt x="1356205" y="406400"/>
                  </a:moveTo>
                  <a:lnTo>
                    <a:pt x="1330150" y="406400"/>
                  </a:lnTo>
                  <a:lnTo>
                    <a:pt x="1519613" y="215900"/>
                  </a:lnTo>
                  <a:lnTo>
                    <a:pt x="1330150" y="25400"/>
                  </a:lnTo>
                  <a:lnTo>
                    <a:pt x="1388034" y="25400"/>
                  </a:lnTo>
                  <a:lnTo>
                    <a:pt x="1550337" y="177800"/>
                  </a:lnTo>
                  <a:lnTo>
                    <a:pt x="1590695" y="177800"/>
                  </a:lnTo>
                  <a:lnTo>
                    <a:pt x="1356205" y="406400"/>
                  </a:lnTo>
                  <a:close/>
                </a:path>
                <a:path w="1974214" h="5130800">
                  <a:moveTo>
                    <a:pt x="305093" y="177800"/>
                  </a:moveTo>
                  <a:lnTo>
                    <a:pt x="264626" y="177800"/>
                  </a:lnTo>
                  <a:lnTo>
                    <a:pt x="317902" y="127000"/>
                  </a:lnTo>
                  <a:lnTo>
                    <a:pt x="354716" y="165100"/>
                  </a:lnTo>
                  <a:lnTo>
                    <a:pt x="318120" y="165100"/>
                  </a:lnTo>
                  <a:lnTo>
                    <a:pt x="305093" y="177800"/>
                  </a:lnTo>
                  <a:close/>
                </a:path>
                <a:path w="1974214" h="5130800">
                  <a:moveTo>
                    <a:pt x="743429" y="609600"/>
                  </a:moveTo>
                  <a:lnTo>
                    <a:pt x="687240" y="609600"/>
                  </a:lnTo>
                  <a:lnTo>
                    <a:pt x="876703" y="419100"/>
                  </a:lnTo>
                  <a:lnTo>
                    <a:pt x="823427" y="368300"/>
                  </a:lnTo>
                  <a:lnTo>
                    <a:pt x="1056578" y="127000"/>
                  </a:lnTo>
                  <a:lnTo>
                    <a:pt x="1096536" y="165100"/>
                  </a:lnTo>
                  <a:lnTo>
                    <a:pt x="1056579" y="165100"/>
                  </a:lnTo>
                  <a:lnTo>
                    <a:pt x="854260" y="368300"/>
                  </a:lnTo>
                  <a:lnTo>
                    <a:pt x="932423" y="444500"/>
                  </a:lnTo>
                  <a:lnTo>
                    <a:pt x="907536" y="444500"/>
                  </a:lnTo>
                  <a:lnTo>
                    <a:pt x="743429" y="609600"/>
                  </a:lnTo>
                  <a:close/>
                </a:path>
                <a:path w="1974214" h="5130800">
                  <a:moveTo>
                    <a:pt x="1590695" y="177800"/>
                  </a:moveTo>
                  <a:lnTo>
                    <a:pt x="1550337" y="177800"/>
                  </a:lnTo>
                  <a:lnTo>
                    <a:pt x="1603614" y="127000"/>
                  </a:lnTo>
                  <a:lnTo>
                    <a:pt x="1640427" y="165100"/>
                  </a:lnTo>
                  <a:lnTo>
                    <a:pt x="1603722" y="165100"/>
                  </a:lnTo>
                  <a:lnTo>
                    <a:pt x="1590695" y="177800"/>
                  </a:lnTo>
                  <a:close/>
                </a:path>
                <a:path w="1974214" h="5130800">
                  <a:moveTo>
                    <a:pt x="343808" y="1117600"/>
                  </a:moveTo>
                  <a:lnTo>
                    <a:pt x="318120" y="1117600"/>
                  </a:lnTo>
                  <a:lnTo>
                    <a:pt x="520439" y="914400"/>
                  </a:lnTo>
                  <a:lnTo>
                    <a:pt x="246867" y="635000"/>
                  </a:lnTo>
                  <a:lnTo>
                    <a:pt x="520439" y="368300"/>
                  </a:lnTo>
                  <a:lnTo>
                    <a:pt x="318120" y="165100"/>
                  </a:lnTo>
                  <a:lnTo>
                    <a:pt x="354716" y="165100"/>
                  </a:lnTo>
                  <a:lnTo>
                    <a:pt x="551054" y="368300"/>
                  </a:lnTo>
                  <a:lnTo>
                    <a:pt x="497777" y="419100"/>
                  </a:lnTo>
                  <a:lnTo>
                    <a:pt x="523039" y="444500"/>
                  </a:lnTo>
                  <a:lnTo>
                    <a:pt x="467163" y="444500"/>
                  </a:lnTo>
                  <a:lnTo>
                    <a:pt x="277700" y="635000"/>
                  </a:lnTo>
                  <a:lnTo>
                    <a:pt x="467054" y="825500"/>
                  </a:lnTo>
                  <a:lnTo>
                    <a:pt x="524844" y="825500"/>
                  </a:lnTo>
                  <a:lnTo>
                    <a:pt x="497778" y="850900"/>
                  </a:lnTo>
                  <a:lnTo>
                    <a:pt x="551054" y="914400"/>
                  </a:lnTo>
                  <a:lnTo>
                    <a:pt x="343808" y="1117600"/>
                  </a:lnTo>
                  <a:close/>
                </a:path>
                <a:path w="1974214" h="5130800">
                  <a:moveTo>
                    <a:pt x="1330151" y="431800"/>
                  </a:moveTo>
                  <a:lnTo>
                    <a:pt x="1056579" y="165100"/>
                  </a:lnTo>
                  <a:lnTo>
                    <a:pt x="1096536" y="165100"/>
                  </a:lnTo>
                  <a:lnTo>
                    <a:pt x="1109855" y="177800"/>
                  </a:lnTo>
                  <a:lnTo>
                    <a:pt x="1178580" y="177800"/>
                  </a:lnTo>
                  <a:lnTo>
                    <a:pt x="1140688" y="215900"/>
                  </a:lnTo>
                  <a:lnTo>
                    <a:pt x="1330150" y="406400"/>
                  </a:lnTo>
                  <a:lnTo>
                    <a:pt x="1356205" y="406400"/>
                  </a:lnTo>
                  <a:lnTo>
                    <a:pt x="1330151" y="431800"/>
                  </a:lnTo>
                  <a:close/>
                </a:path>
                <a:path w="1974214" h="5130800">
                  <a:moveTo>
                    <a:pt x="1630173" y="1117600"/>
                  </a:moveTo>
                  <a:lnTo>
                    <a:pt x="1603722" y="1117600"/>
                  </a:lnTo>
                  <a:lnTo>
                    <a:pt x="1806042" y="914400"/>
                  </a:lnTo>
                  <a:lnTo>
                    <a:pt x="1532470" y="635000"/>
                  </a:lnTo>
                  <a:lnTo>
                    <a:pt x="1806042" y="368300"/>
                  </a:lnTo>
                  <a:lnTo>
                    <a:pt x="1603722" y="165100"/>
                  </a:lnTo>
                  <a:lnTo>
                    <a:pt x="1640427" y="165100"/>
                  </a:lnTo>
                  <a:lnTo>
                    <a:pt x="1836765" y="368300"/>
                  </a:lnTo>
                  <a:lnTo>
                    <a:pt x="1783489" y="419100"/>
                  </a:lnTo>
                  <a:lnTo>
                    <a:pt x="1808751" y="444500"/>
                  </a:lnTo>
                  <a:lnTo>
                    <a:pt x="1752765" y="444500"/>
                  </a:lnTo>
                  <a:lnTo>
                    <a:pt x="1563302" y="635000"/>
                  </a:lnTo>
                  <a:lnTo>
                    <a:pt x="1752765" y="825500"/>
                  </a:lnTo>
                  <a:lnTo>
                    <a:pt x="1811208" y="825500"/>
                  </a:lnTo>
                  <a:lnTo>
                    <a:pt x="1784142" y="850900"/>
                  </a:lnTo>
                  <a:lnTo>
                    <a:pt x="1837419" y="914400"/>
                  </a:lnTo>
                  <a:lnTo>
                    <a:pt x="1630173" y="1117600"/>
                  </a:lnTo>
                  <a:close/>
                </a:path>
                <a:path w="1974214" h="5130800">
                  <a:moveTo>
                    <a:pt x="44548" y="431800"/>
                  </a:moveTo>
                  <a:lnTo>
                    <a:pt x="0" y="393700"/>
                  </a:lnTo>
                  <a:lnTo>
                    <a:pt x="0" y="355600"/>
                  </a:lnTo>
                  <a:lnTo>
                    <a:pt x="44439" y="406400"/>
                  </a:lnTo>
                  <a:lnTo>
                    <a:pt x="70603" y="406400"/>
                  </a:lnTo>
                  <a:lnTo>
                    <a:pt x="44548" y="431800"/>
                  </a:lnTo>
                  <a:close/>
                </a:path>
                <a:path w="1974214" h="5130800">
                  <a:moveTo>
                    <a:pt x="524844" y="825500"/>
                  </a:moveTo>
                  <a:lnTo>
                    <a:pt x="467054" y="825500"/>
                  </a:lnTo>
                  <a:lnTo>
                    <a:pt x="656517" y="635000"/>
                  </a:lnTo>
                  <a:lnTo>
                    <a:pt x="467163" y="444500"/>
                  </a:lnTo>
                  <a:lnTo>
                    <a:pt x="523039" y="444500"/>
                  </a:lnTo>
                  <a:lnTo>
                    <a:pt x="687240" y="609600"/>
                  </a:lnTo>
                  <a:lnTo>
                    <a:pt x="743429" y="609600"/>
                  </a:lnTo>
                  <a:lnTo>
                    <a:pt x="718182" y="635000"/>
                  </a:lnTo>
                  <a:lnTo>
                    <a:pt x="756053" y="673100"/>
                  </a:lnTo>
                  <a:lnTo>
                    <a:pt x="687240" y="673100"/>
                  </a:lnTo>
                  <a:lnTo>
                    <a:pt x="524844" y="825500"/>
                  </a:lnTo>
                  <a:close/>
                </a:path>
                <a:path w="1974214" h="5130800">
                  <a:moveTo>
                    <a:pt x="941306" y="825500"/>
                  </a:moveTo>
                  <a:lnTo>
                    <a:pt x="907536" y="825500"/>
                  </a:lnTo>
                  <a:lnTo>
                    <a:pt x="1096999" y="635000"/>
                  </a:lnTo>
                  <a:lnTo>
                    <a:pt x="907536" y="444500"/>
                  </a:lnTo>
                  <a:lnTo>
                    <a:pt x="932423" y="444500"/>
                  </a:lnTo>
                  <a:lnTo>
                    <a:pt x="1127832" y="635000"/>
                  </a:lnTo>
                  <a:lnTo>
                    <a:pt x="941306" y="825500"/>
                  </a:lnTo>
                  <a:close/>
                </a:path>
                <a:path w="1974214" h="5130800">
                  <a:moveTo>
                    <a:pt x="1811208" y="825500"/>
                  </a:moveTo>
                  <a:lnTo>
                    <a:pt x="1752765" y="825500"/>
                  </a:lnTo>
                  <a:lnTo>
                    <a:pt x="1942228" y="635000"/>
                  </a:lnTo>
                  <a:lnTo>
                    <a:pt x="1752765" y="444500"/>
                  </a:lnTo>
                  <a:lnTo>
                    <a:pt x="1808751" y="444500"/>
                  </a:lnTo>
                  <a:lnTo>
                    <a:pt x="1972952" y="609600"/>
                  </a:lnTo>
                  <a:lnTo>
                    <a:pt x="1973605" y="609600"/>
                  </a:lnTo>
                  <a:lnTo>
                    <a:pt x="1973605" y="673100"/>
                  </a:lnTo>
                  <a:lnTo>
                    <a:pt x="1811208" y="825500"/>
                  </a:lnTo>
                  <a:close/>
                </a:path>
                <a:path w="1974214" h="5130800">
                  <a:moveTo>
                    <a:pt x="1056579" y="1143000"/>
                  </a:moveTo>
                  <a:lnTo>
                    <a:pt x="823427" y="914400"/>
                  </a:lnTo>
                  <a:lnTo>
                    <a:pt x="876704" y="850900"/>
                  </a:lnTo>
                  <a:lnTo>
                    <a:pt x="687240" y="673100"/>
                  </a:lnTo>
                  <a:lnTo>
                    <a:pt x="756053" y="673100"/>
                  </a:lnTo>
                  <a:lnTo>
                    <a:pt x="907536" y="825500"/>
                  </a:lnTo>
                  <a:lnTo>
                    <a:pt x="941306" y="825500"/>
                  </a:lnTo>
                  <a:lnTo>
                    <a:pt x="854260" y="914400"/>
                  </a:lnTo>
                  <a:lnTo>
                    <a:pt x="1056579" y="1117600"/>
                  </a:lnTo>
                  <a:lnTo>
                    <a:pt x="1083217" y="1117600"/>
                  </a:lnTo>
                  <a:lnTo>
                    <a:pt x="1056579" y="1143000"/>
                  </a:lnTo>
                  <a:close/>
                </a:path>
                <a:path w="1974214" h="5130800">
                  <a:moveTo>
                    <a:pt x="0" y="914400"/>
                  </a:moveTo>
                  <a:lnTo>
                    <a:pt x="0" y="889000"/>
                  </a:lnTo>
                  <a:lnTo>
                    <a:pt x="44548" y="838200"/>
                  </a:lnTo>
                  <a:lnTo>
                    <a:pt x="69418" y="863600"/>
                  </a:lnTo>
                  <a:lnTo>
                    <a:pt x="44439" y="863600"/>
                  </a:lnTo>
                  <a:lnTo>
                    <a:pt x="0" y="914400"/>
                  </a:lnTo>
                  <a:close/>
                </a:path>
                <a:path w="1974214" h="5130800">
                  <a:moveTo>
                    <a:pt x="1083217" y="1117600"/>
                  </a:moveTo>
                  <a:lnTo>
                    <a:pt x="1056579" y="1117600"/>
                  </a:lnTo>
                  <a:lnTo>
                    <a:pt x="1330151" y="838200"/>
                  </a:lnTo>
                  <a:lnTo>
                    <a:pt x="1355021" y="863600"/>
                  </a:lnTo>
                  <a:lnTo>
                    <a:pt x="1330151" y="863600"/>
                  </a:lnTo>
                  <a:lnTo>
                    <a:pt x="1140688" y="1054100"/>
                  </a:lnTo>
                  <a:lnTo>
                    <a:pt x="1178580" y="1092200"/>
                  </a:lnTo>
                  <a:lnTo>
                    <a:pt x="1109855" y="1092200"/>
                  </a:lnTo>
                  <a:lnTo>
                    <a:pt x="1083217" y="1117600"/>
                  </a:lnTo>
                  <a:close/>
                </a:path>
                <a:path w="1974214" h="5130800">
                  <a:moveTo>
                    <a:pt x="113056" y="1244600"/>
                  </a:moveTo>
                  <a:lnTo>
                    <a:pt x="44439" y="1244600"/>
                  </a:lnTo>
                  <a:lnTo>
                    <a:pt x="233902" y="1054100"/>
                  </a:lnTo>
                  <a:lnTo>
                    <a:pt x="44439" y="863600"/>
                  </a:lnTo>
                  <a:lnTo>
                    <a:pt x="69418" y="863600"/>
                  </a:lnTo>
                  <a:lnTo>
                    <a:pt x="293250" y="1092200"/>
                  </a:lnTo>
                  <a:lnTo>
                    <a:pt x="264626" y="1092200"/>
                  </a:lnTo>
                  <a:lnTo>
                    <a:pt x="113056" y="1244600"/>
                  </a:lnTo>
                  <a:close/>
                </a:path>
                <a:path w="1974214" h="5130800">
                  <a:moveTo>
                    <a:pt x="1399420" y="1244600"/>
                  </a:moveTo>
                  <a:lnTo>
                    <a:pt x="1330150" y="1244600"/>
                  </a:lnTo>
                  <a:lnTo>
                    <a:pt x="1519614" y="1054100"/>
                  </a:lnTo>
                  <a:lnTo>
                    <a:pt x="1330151" y="863600"/>
                  </a:lnTo>
                  <a:lnTo>
                    <a:pt x="1355021" y="863600"/>
                  </a:lnTo>
                  <a:lnTo>
                    <a:pt x="1578852" y="1092200"/>
                  </a:lnTo>
                  <a:lnTo>
                    <a:pt x="1550991" y="1092200"/>
                  </a:lnTo>
                  <a:lnTo>
                    <a:pt x="1399420" y="1244600"/>
                  </a:lnTo>
                  <a:close/>
                </a:path>
                <a:path w="1974214" h="5130800">
                  <a:moveTo>
                    <a:pt x="317903" y="1143000"/>
                  </a:moveTo>
                  <a:lnTo>
                    <a:pt x="264626" y="1092200"/>
                  </a:lnTo>
                  <a:lnTo>
                    <a:pt x="293250" y="1092200"/>
                  </a:lnTo>
                  <a:lnTo>
                    <a:pt x="318120" y="1117600"/>
                  </a:lnTo>
                  <a:lnTo>
                    <a:pt x="343808" y="1117600"/>
                  </a:lnTo>
                  <a:lnTo>
                    <a:pt x="317903" y="1143000"/>
                  </a:lnTo>
                  <a:close/>
                </a:path>
                <a:path w="1974214" h="5130800">
                  <a:moveTo>
                    <a:pt x="1165949" y="1473200"/>
                  </a:moveTo>
                  <a:lnTo>
                    <a:pt x="1109855" y="1473200"/>
                  </a:lnTo>
                  <a:lnTo>
                    <a:pt x="1299318" y="1282700"/>
                  </a:lnTo>
                  <a:lnTo>
                    <a:pt x="1109855" y="1092200"/>
                  </a:lnTo>
                  <a:lnTo>
                    <a:pt x="1178580" y="1092200"/>
                  </a:lnTo>
                  <a:lnTo>
                    <a:pt x="1330150" y="1244600"/>
                  </a:lnTo>
                  <a:lnTo>
                    <a:pt x="1399420" y="1244600"/>
                  </a:lnTo>
                  <a:lnTo>
                    <a:pt x="1361528" y="1282700"/>
                  </a:lnTo>
                  <a:lnTo>
                    <a:pt x="1386789" y="1308100"/>
                  </a:lnTo>
                  <a:lnTo>
                    <a:pt x="1330151" y="1308100"/>
                  </a:lnTo>
                  <a:lnTo>
                    <a:pt x="1165949" y="1473200"/>
                  </a:lnTo>
                  <a:close/>
                </a:path>
                <a:path w="1974214" h="5130800">
                  <a:moveTo>
                    <a:pt x="1604267" y="1143000"/>
                  </a:moveTo>
                  <a:lnTo>
                    <a:pt x="1550991" y="1092200"/>
                  </a:lnTo>
                  <a:lnTo>
                    <a:pt x="1578852" y="1092200"/>
                  </a:lnTo>
                  <a:lnTo>
                    <a:pt x="1603722" y="1117600"/>
                  </a:lnTo>
                  <a:lnTo>
                    <a:pt x="1630173" y="1117600"/>
                  </a:lnTo>
                  <a:lnTo>
                    <a:pt x="1604267" y="1143000"/>
                  </a:lnTo>
                  <a:close/>
                </a:path>
                <a:path w="1974214" h="5130800">
                  <a:moveTo>
                    <a:pt x="0" y="1358900"/>
                  </a:moveTo>
                  <a:lnTo>
                    <a:pt x="0" y="1295400"/>
                  </a:lnTo>
                  <a:lnTo>
                    <a:pt x="13715" y="1282700"/>
                  </a:lnTo>
                  <a:lnTo>
                    <a:pt x="0" y="1270000"/>
                  </a:lnTo>
                  <a:lnTo>
                    <a:pt x="0" y="1206500"/>
                  </a:lnTo>
                  <a:lnTo>
                    <a:pt x="44439" y="1244600"/>
                  </a:lnTo>
                  <a:lnTo>
                    <a:pt x="113056" y="1244600"/>
                  </a:lnTo>
                  <a:lnTo>
                    <a:pt x="75163" y="1282700"/>
                  </a:lnTo>
                  <a:lnTo>
                    <a:pt x="100425" y="1308100"/>
                  </a:lnTo>
                  <a:lnTo>
                    <a:pt x="44439" y="1308100"/>
                  </a:lnTo>
                  <a:lnTo>
                    <a:pt x="0" y="1358900"/>
                  </a:lnTo>
                  <a:close/>
                </a:path>
                <a:path w="1974214" h="5130800">
                  <a:moveTo>
                    <a:pt x="70603" y="1689100"/>
                  </a:moveTo>
                  <a:lnTo>
                    <a:pt x="44439" y="1689100"/>
                  </a:lnTo>
                  <a:lnTo>
                    <a:pt x="233902" y="1498600"/>
                  </a:lnTo>
                  <a:lnTo>
                    <a:pt x="44439" y="1308100"/>
                  </a:lnTo>
                  <a:lnTo>
                    <a:pt x="100425" y="1308100"/>
                  </a:lnTo>
                  <a:lnTo>
                    <a:pt x="264626" y="1473200"/>
                  </a:lnTo>
                  <a:lnTo>
                    <a:pt x="292065" y="1473200"/>
                  </a:lnTo>
                  <a:lnTo>
                    <a:pt x="70603" y="1689100"/>
                  </a:lnTo>
                  <a:close/>
                </a:path>
                <a:path w="1974214" h="5130800">
                  <a:moveTo>
                    <a:pt x="1356205" y="1689100"/>
                  </a:moveTo>
                  <a:lnTo>
                    <a:pt x="1330151" y="1689100"/>
                  </a:lnTo>
                  <a:lnTo>
                    <a:pt x="1519614" y="1498600"/>
                  </a:lnTo>
                  <a:lnTo>
                    <a:pt x="1330151" y="1308100"/>
                  </a:lnTo>
                  <a:lnTo>
                    <a:pt x="1386789" y="1308100"/>
                  </a:lnTo>
                  <a:lnTo>
                    <a:pt x="1550990" y="1473200"/>
                  </a:lnTo>
                  <a:lnTo>
                    <a:pt x="1577668" y="1473200"/>
                  </a:lnTo>
                  <a:lnTo>
                    <a:pt x="1356205" y="1689100"/>
                  </a:lnTo>
                  <a:close/>
                </a:path>
                <a:path w="1974214" h="5130800">
                  <a:moveTo>
                    <a:pt x="292065" y="1473200"/>
                  </a:moveTo>
                  <a:lnTo>
                    <a:pt x="264626" y="1473200"/>
                  </a:lnTo>
                  <a:lnTo>
                    <a:pt x="317902" y="1409700"/>
                  </a:lnTo>
                  <a:lnTo>
                    <a:pt x="354716" y="1447800"/>
                  </a:lnTo>
                  <a:lnTo>
                    <a:pt x="318120" y="1447800"/>
                  </a:lnTo>
                  <a:lnTo>
                    <a:pt x="292065" y="1473200"/>
                  </a:lnTo>
                  <a:close/>
                </a:path>
                <a:path w="1974214" h="5130800">
                  <a:moveTo>
                    <a:pt x="743335" y="1892300"/>
                  </a:moveTo>
                  <a:lnTo>
                    <a:pt x="687240" y="1892300"/>
                  </a:lnTo>
                  <a:lnTo>
                    <a:pt x="876703" y="1701800"/>
                  </a:lnTo>
                  <a:lnTo>
                    <a:pt x="823427" y="1651000"/>
                  </a:lnTo>
                  <a:lnTo>
                    <a:pt x="1056578" y="1409700"/>
                  </a:lnTo>
                  <a:lnTo>
                    <a:pt x="1088544" y="1447800"/>
                  </a:lnTo>
                  <a:lnTo>
                    <a:pt x="1056579" y="1447800"/>
                  </a:lnTo>
                  <a:lnTo>
                    <a:pt x="854260" y="1651000"/>
                  </a:lnTo>
                  <a:lnTo>
                    <a:pt x="932423" y="1727200"/>
                  </a:lnTo>
                  <a:lnTo>
                    <a:pt x="907536" y="1727200"/>
                  </a:lnTo>
                  <a:lnTo>
                    <a:pt x="743335" y="1892300"/>
                  </a:lnTo>
                  <a:close/>
                </a:path>
                <a:path w="1974214" h="5130800">
                  <a:moveTo>
                    <a:pt x="1577668" y="1473200"/>
                  </a:moveTo>
                  <a:lnTo>
                    <a:pt x="1550990" y="1473200"/>
                  </a:lnTo>
                  <a:lnTo>
                    <a:pt x="1604267" y="1409700"/>
                  </a:lnTo>
                  <a:lnTo>
                    <a:pt x="1641080" y="1447800"/>
                  </a:lnTo>
                  <a:lnTo>
                    <a:pt x="1603722" y="1447800"/>
                  </a:lnTo>
                  <a:lnTo>
                    <a:pt x="1577668" y="1473200"/>
                  </a:lnTo>
                  <a:close/>
                </a:path>
                <a:path w="1974214" h="5130800">
                  <a:moveTo>
                    <a:pt x="343808" y="2400300"/>
                  </a:moveTo>
                  <a:lnTo>
                    <a:pt x="318120" y="2400300"/>
                  </a:lnTo>
                  <a:lnTo>
                    <a:pt x="520439" y="2197100"/>
                  </a:lnTo>
                  <a:lnTo>
                    <a:pt x="246867" y="1917700"/>
                  </a:lnTo>
                  <a:lnTo>
                    <a:pt x="520439" y="1651000"/>
                  </a:lnTo>
                  <a:lnTo>
                    <a:pt x="318120" y="1447800"/>
                  </a:lnTo>
                  <a:lnTo>
                    <a:pt x="354716" y="1447800"/>
                  </a:lnTo>
                  <a:lnTo>
                    <a:pt x="551054" y="1651000"/>
                  </a:lnTo>
                  <a:lnTo>
                    <a:pt x="497777" y="1701800"/>
                  </a:lnTo>
                  <a:lnTo>
                    <a:pt x="523039" y="1727200"/>
                  </a:lnTo>
                  <a:lnTo>
                    <a:pt x="467054" y="1727200"/>
                  </a:lnTo>
                  <a:lnTo>
                    <a:pt x="277590" y="1917700"/>
                  </a:lnTo>
                  <a:lnTo>
                    <a:pt x="467054" y="2108200"/>
                  </a:lnTo>
                  <a:lnTo>
                    <a:pt x="535670" y="2108200"/>
                  </a:lnTo>
                  <a:lnTo>
                    <a:pt x="497778" y="2146300"/>
                  </a:lnTo>
                  <a:lnTo>
                    <a:pt x="551054" y="2197100"/>
                  </a:lnTo>
                  <a:lnTo>
                    <a:pt x="343808" y="2400300"/>
                  </a:lnTo>
                  <a:close/>
                </a:path>
                <a:path w="1974214" h="5130800">
                  <a:moveTo>
                    <a:pt x="1330151" y="1714500"/>
                  </a:moveTo>
                  <a:lnTo>
                    <a:pt x="1056579" y="1447800"/>
                  </a:lnTo>
                  <a:lnTo>
                    <a:pt x="1088544" y="1447800"/>
                  </a:lnTo>
                  <a:lnTo>
                    <a:pt x="1109855" y="1473200"/>
                  </a:lnTo>
                  <a:lnTo>
                    <a:pt x="1165949" y="1473200"/>
                  </a:lnTo>
                  <a:lnTo>
                    <a:pt x="1140688" y="1498600"/>
                  </a:lnTo>
                  <a:lnTo>
                    <a:pt x="1330151" y="1689100"/>
                  </a:lnTo>
                  <a:lnTo>
                    <a:pt x="1356205" y="1689100"/>
                  </a:lnTo>
                  <a:lnTo>
                    <a:pt x="1330151" y="1714500"/>
                  </a:lnTo>
                  <a:close/>
                </a:path>
                <a:path w="1974214" h="5130800">
                  <a:moveTo>
                    <a:pt x="1630173" y="2400300"/>
                  </a:moveTo>
                  <a:lnTo>
                    <a:pt x="1603722" y="2400300"/>
                  </a:lnTo>
                  <a:lnTo>
                    <a:pt x="1806042" y="2197100"/>
                  </a:lnTo>
                  <a:lnTo>
                    <a:pt x="1532470" y="1917700"/>
                  </a:lnTo>
                  <a:lnTo>
                    <a:pt x="1806042" y="1651000"/>
                  </a:lnTo>
                  <a:lnTo>
                    <a:pt x="1603722" y="1447800"/>
                  </a:lnTo>
                  <a:lnTo>
                    <a:pt x="1641080" y="1447800"/>
                  </a:lnTo>
                  <a:lnTo>
                    <a:pt x="1837418" y="1651000"/>
                  </a:lnTo>
                  <a:lnTo>
                    <a:pt x="1784142" y="1701800"/>
                  </a:lnTo>
                  <a:lnTo>
                    <a:pt x="1809404" y="1727200"/>
                  </a:lnTo>
                  <a:lnTo>
                    <a:pt x="1752765" y="1727200"/>
                  </a:lnTo>
                  <a:lnTo>
                    <a:pt x="1563302" y="1917700"/>
                  </a:lnTo>
                  <a:lnTo>
                    <a:pt x="1752765" y="2108200"/>
                  </a:lnTo>
                  <a:lnTo>
                    <a:pt x="1822035" y="2108200"/>
                  </a:lnTo>
                  <a:lnTo>
                    <a:pt x="1784142" y="2146300"/>
                  </a:lnTo>
                  <a:lnTo>
                    <a:pt x="1837419" y="2197100"/>
                  </a:lnTo>
                  <a:lnTo>
                    <a:pt x="1630173" y="2400300"/>
                  </a:lnTo>
                  <a:close/>
                </a:path>
                <a:path w="1974214" h="5130800">
                  <a:moveTo>
                    <a:pt x="44548" y="1714500"/>
                  </a:moveTo>
                  <a:lnTo>
                    <a:pt x="0" y="1676400"/>
                  </a:lnTo>
                  <a:lnTo>
                    <a:pt x="0" y="1638300"/>
                  </a:lnTo>
                  <a:lnTo>
                    <a:pt x="44439" y="1689100"/>
                  </a:lnTo>
                  <a:lnTo>
                    <a:pt x="70603" y="1689100"/>
                  </a:lnTo>
                  <a:lnTo>
                    <a:pt x="44548" y="1714500"/>
                  </a:lnTo>
                  <a:close/>
                </a:path>
                <a:path w="1974214" h="5130800">
                  <a:moveTo>
                    <a:pt x="535670" y="2108200"/>
                  </a:moveTo>
                  <a:lnTo>
                    <a:pt x="467054" y="2108200"/>
                  </a:lnTo>
                  <a:lnTo>
                    <a:pt x="656517" y="1917700"/>
                  </a:lnTo>
                  <a:lnTo>
                    <a:pt x="467054" y="1727200"/>
                  </a:lnTo>
                  <a:lnTo>
                    <a:pt x="523039" y="1727200"/>
                  </a:lnTo>
                  <a:lnTo>
                    <a:pt x="687240" y="1892300"/>
                  </a:lnTo>
                  <a:lnTo>
                    <a:pt x="743335" y="1892300"/>
                  </a:lnTo>
                  <a:lnTo>
                    <a:pt x="718073" y="1917700"/>
                  </a:lnTo>
                  <a:lnTo>
                    <a:pt x="755965" y="1955800"/>
                  </a:lnTo>
                  <a:lnTo>
                    <a:pt x="687240" y="1955800"/>
                  </a:lnTo>
                  <a:lnTo>
                    <a:pt x="535670" y="2108200"/>
                  </a:lnTo>
                  <a:close/>
                </a:path>
                <a:path w="1974214" h="5130800">
                  <a:moveTo>
                    <a:pt x="941306" y="2108200"/>
                  </a:moveTo>
                  <a:lnTo>
                    <a:pt x="907536" y="2108200"/>
                  </a:lnTo>
                  <a:lnTo>
                    <a:pt x="1096999" y="1917700"/>
                  </a:lnTo>
                  <a:lnTo>
                    <a:pt x="907536" y="1727200"/>
                  </a:lnTo>
                  <a:lnTo>
                    <a:pt x="932423" y="1727200"/>
                  </a:lnTo>
                  <a:lnTo>
                    <a:pt x="1127832" y="1917700"/>
                  </a:lnTo>
                  <a:lnTo>
                    <a:pt x="941306" y="2108200"/>
                  </a:lnTo>
                  <a:close/>
                </a:path>
                <a:path w="1974214" h="5130800">
                  <a:moveTo>
                    <a:pt x="1822035" y="2108200"/>
                  </a:moveTo>
                  <a:lnTo>
                    <a:pt x="1752765" y="2108200"/>
                  </a:lnTo>
                  <a:lnTo>
                    <a:pt x="1942228" y="1917700"/>
                  </a:lnTo>
                  <a:lnTo>
                    <a:pt x="1752765" y="1727200"/>
                  </a:lnTo>
                  <a:lnTo>
                    <a:pt x="1809404" y="1727200"/>
                  </a:lnTo>
                  <a:lnTo>
                    <a:pt x="1973605" y="1892300"/>
                  </a:lnTo>
                  <a:lnTo>
                    <a:pt x="1973605" y="1955800"/>
                  </a:lnTo>
                  <a:lnTo>
                    <a:pt x="1822035" y="2108200"/>
                  </a:lnTo>
                  <a:close/>
                </a:path>
                <a:path w="1974214" h="5130800">
                  <a:moveTo>
                    <a:pt x="1056579" y="2425700"/>
                  </a:moveTo>
                  <a:lnTo>
                    <a:pt x="823427" y="2197100"/>
                  </a:lnTo>
                  <a:lnTo>
                    <a:pt x="876704" y="2146300"/>
                  </a:lnTo>
                  <a:lnTo>
                    <a:pt x="687240" y="1955800"/>
                  </a:lnTo>
                  <a:lnTo>
                    <a:pt x="755965" y="1955800"/>
                  </a:lnTo>
                  <a:lnTo>
                    <a:pt x="907536" y="2108200"/>
                  </a:lnTo>
                  <a:lnTo>
                    <a:pt x="941306" y="2108200"/>
                  </a:lnTo>
                  <a:lnTo>
                    <a:pt x="854260" y="2197100"/>
                  </a:lnTo>
                  <a:lnTo>
                    <a:pt x="1056579" y="2400300"/>
                  </a:lnTo>
                  <a:lnTo>
                    <a:pt x="1083217" y="2400300"/>
                  </a:lnTo>
                  <a:lnTo>
                    <a:pt x="1056579" y="2425700"/>
                  </a:lnTo>
                  <a:close/>
                </a:path>
                <a:path w="1974214" h="5130800">
                  <a:moveTo>
                    <a:pt x="0" y="2197100"/>
                  </a:moveTo>
                  <a:lnTo>
                    <a:pt x="0" y="2171700"/>
                  </a:lnTo>
                  <a:lnTo>
                    <a:pt x="44548" y="2120900"/>
                  </a:lnTo>
                  <a:lnTo>
                    <a:pt x="81854" y="2159000"/>
                  </a:lnTo>
                  <a:lnTo>
                    <a:pt x="44548" y="2159000"/>
                  </a:lnTo>
                  <a:lnTo>
                    <a:pt x="0" y="2197100"/>
                  </a:lnTo>
                  <a:close/>
                </a:path>
                <a:path w="1974214" h="5130800">
                  <a:moveTo>
                    <a:pt x="1083217" y="2400300"/>
                  </a:moveTo>
                  <a:lnTo>
                    <a:pt x="1056579" y="2400300"/>
                  </a:lnTo>
                  <a:lnTo>
                    <a:pt x="1330151" y="2120900"/>
                  </a:lnTo>
                  <a:lnTo>
                    <a:pt x="1367456" y="2159000"/>
                  </a:lnTo>
                  <a:lnTo>
                    <a:pt x="1330151" y="2159000"/>
                  </a:lnTo>
                  <a:lnTo>
                    <a:pt x="1140688" y="2349500"/>
                  </a:lnTo>
                  <a:lnTo>
                    <a:pt x="1165949" y="2374900"/>
                  </a:lnTo>
                  <a:lnTo>
                    <a:pt x="1109855" y="2374900"/>
                  </a:lnTo>
                  <a:lnTo>
                    <a:pt x="1083217" y="2400300"/>
                  </a:lnTo>
                  <a:close/>
                </a:path>
                <a:path w="1974214" h="5130800">
                  <a:moveTo>
                    <a:pt x="100425" y="2540000"/>
                  </a:moveTo>
                  <a:lnTo>
                    <a:pt x="44548" y="2540000"/>
                  </a:lnTo>
                  <a:lnTo>
                    <a:pt x="234011" y="2349500"/>
                  </a:lnTo>
                  <a:lnTo>
                    <a:pt x="44548" y="2159000"/>
                  </a:lnTo>
                  <a:lnTo>
                    <a:pt x="81854" y="2159000"/>
                  </a:lnTo>
                  <a:lnTo>
                    <a:pt x="293250" y="2374900"/>
                  </a:lnTo>
                  <a:lnTo>
                    <a:pt x="264626" y="2374900"/>
                  </a:lnTo>
                  <a:lnTo>
                    <a:pt x="100425" y="2540000"/>
                  </a:lnTo>
                  <a:close/>
                </a:path>
                <a:path w="1974214" h="5130800">
                  <a:moveTo>
                    <a:pt x="1386789" y="2540000"/>
                  </a:moveTo>
                  <a:lnTo>
                    <a:pt x="1330150" y="2540000"/>
                  </a:lnTo>
                  <a:lnTo>
                    <a:pt x="1519614" y="2349500"/>
                  </a:lnTo>
                  <a:lnTo>
                    <a:pt x="1330151" y="2159000"/>
                  </a:lnTo>
                  <a:lnTo>
                    <a:pt x="1367456" y="2159000"/>
                  </a:lnTo>
                  <a:lnTo>
                    <a:pt x="1578852" y="2374900"/>
                  </a:lnTo>
                  <a:lnTo>
                    <a:pt x="1550991" y="2374900"/>
                  </a:lnTo>
                  <a:lnTo>
                    <a:pt x="1386789" y="2540000"/>
                  </a:lnTo>
                  <a:close/>
                </a:path>
                <a:path w="1974214" h="5130800">
                  <a:moveTo>
                    <a:pt x="317903" y="2425700"/>
                  </a:moveTo>
                  <a:lnTo>
                    <a:pt x="264626" y="2374900"/>
                  </a:lnTo>
                  <a:lnTo>
                    <a:pt x="293250" y="2374900"/>
                  </a:lnTo>
                  <a:lnTo>
                    <a:pt x="318120" y="2400300"/>
                  </a:lnTo>
                  <a:lnTo>
                    <a:pt x="343808" y="2400300"/>
                  </a:lnTo>
                  <a:lnTo>
                    <a:pt x="317903" y="2425700"/>
                  </a:lnTo>
                  <a:close/>
                </a:path>
                <a:path w="1974214" h="5130800">
                  <a:moveTo>
                    <a:pt x="1165949" y="2755900"/>
                  </a:moveTo>
                  <a:lnTo>
                    <a:pt x="1109855" y="2755900"/>
                  </a:lnTo>
                  <a:lnTo>
                    <a:pt x="1299318" y="2565400"/>
                  </a:lnTo>
                  <a:lnTo>
                    <a:pt x="1109855" y="2374900"/>
                  </a:lnTo>
                  <a:lnTo>
                    <a:pt x="1165949" y="2374900"/>
                  </a:lnTo>
                  <a:lnTo>
                    <a:pt x="1330150" y="2540000"/>
                  </a:lnTo>
                  <a:lnTo>
                    <a:pt x="1386789" y="2540000"/>
                  </a:lnTo>
                  <a:lnTo>
                    <a:pt x="1361528" y="2565400"/>
                  </a:lnTo>
                  <a:lnTo>
                    <a:pt x="1386789" y="2590800"/>
                  </a:lnTo>
                  <a:lnTo>
                    <a:pt x="1330151" y="2590800"/>
                  </a:lnTo>
                  <a:lnTo>
                    <a:pt x="1165949" y="2755900"/>
                  </a:lnTo>
                  <a:close/>
                </a:path>
                <a:path w="1974214" h="5130800">
                  <a:moveTo>
                    <a:pt x="1604267" y="2425700"/>
                  </a:moveTo>
                  <a:lnTo>
                    <a:pt x="1550991" y="2374900"/>
                  </a:lnTo>
                  <a:lnTo>
                    <a:pt x="1578852" y="2374900"/>
                  </a:lnTo>
                  <a:lnTo>
                    <a:pt x="1603722" y="2400300"/>
                  </a:lnTo>
                  <a:lnTo>
                    <a:pt x="1630173" y="2400300"/>
                  </a:lnTo>
                  <a:lnTo>
                    <a:pt x="1604267" y="2425700"/>
                  </a:lnTo>
                  <a:close/>
                </a:path>
                <a:path w="1974214" h="5130800">
                  <a:moveTo>
                    <a:pt x="0" y="2641600"/>
                  </a:moveTo>
                  <a:lnTo>
                    <a:pt x="0" y="2578100"/>
                  </a:lnTo>
                  <a:lnTo>
                    <a:pt x="13715" y="2565400"/>
                  </a:lnTo>
                  <a:lnTo>
                    <a:pt x="0" y="2552700"/>
                  </a:lnTo>
                  <a:lnTo>
                    <a:pt x="0" y="2489200"/>
                  </a:lnTo>
                  <a:lnTo>
                    <a:pt x="44548" y="2540000"/>
                  </a:lnTo>
                  <a:lnTo>
                    <a:pt x="100425" y="2540000"/>
                  </a:lnTo>
                  <a:lnTo>
                    <a:pt x="75163" y="2565400"/>
                  </a:lnTo>
                  <a:lnTo>
                    <a:pt x="100425" y="2590800"/>
                  </a:lnTo>
                  <a:lnTo>
                    <a:pt x="44439" y="2590800"/>
                  </a:lnTo>
                  <a:lnTo>
                    <a:pt x="0" y="2641600"/>
                  </a:lnTo>
                  <a:close/>
                </a:path>
                <a:path w="1974214" h="5130800">
                  <a:moveTo>
                    <a:pt x="81854" y="2971800"/>
                  </a:moveTo>
                  <a:lnTo>
                    <a:pt x="44439" y="2971800"/>
                  </a:lnTo>
                  <a:lnTo>
                    <a:pt x="233902" y="2781300"/>
                  </a:lnTo>
                  <a:lnTo>
                    <a:pt x="44439" y="2590800"/>
                  </a:lnTo>
                  <a:lnTo>
                    <a:pt x="100425" y="2590800"/>
                  </a:lnTo>
                  <a:lnTo>
                    <a:pt x="264626" y="2755900"/>
                  </a:lnTo>
                  <a:lnTo>
                    <a:pt x="293250" y="2755900"/>
                  </a:lnTo>
                  <a:lnTo>
                    <a:pt x="81854" y="2971800"/>
                  </a:lnTo>
                  <a:close/>
                </a:path>
                <a:path w="1974214" h="5130800">
                  <a:moveTo>
                    <a:pt x="1367456" y="2971800"/>
                  </a:moveTo>
                  <a:lnTo>
                    <a:pt x="1330151" y="2971800"/>
                  </a:lnTo>
                  <a:lnTo>
                    <a:pt x="1519614" y="2781300"/>
                  </a:lnTo>
                  <a:lnTo>
                    <a:pt x="1330151" y="2590800"/>
                  </a:lnTo>
                  <a:lnTo>
                    <a:pt x="1386789" y="2590800"/>
                  </a:lnTo>
                  <a:lnTo>
                    <a:pt x="1550990" y="2755900"/>
                  </a:lnTo>
                  <a:lnTo>
                    <a:pt x="1578852" y="2755900"/>
                  </a:lnTo>
                  <a:lnTo>
                    <a:pt x="1367456" y="2971800"/>
                  </a:lnTo>
                  <a:close/>
                </a:path>
                <a:path w="1974214" h="5130800">
                  <a:moveTo>
                    <a:pt x="293250" y="2755900"/>
                  </a:moveTo>
                  <a:lnTo>
                    <a:pt x="264626" y="2755900"/>
                  </a:lnTo>
                  <a:lnTo>
                    <a:pt x="317902" y="2705100"/>
                  </a:lnTo>
                  <a:lnTo>
                    <a:pt x="343808" y="2730500"/>
                  </a:lnTo>
                  <a:lnTo>
                    <a:pt x="318120" y="2730500"/>
                  </a:lnTo>
                  <a:lnTo>
                    <a:pt x="293250" y="2755900"/>
                  </a:lnTo>
                  <a:close/>
                </a:path>
                <a:path w="1974214" h="5130800">
                  <a:moveTo>
                    <a:pt x="755965" y="3175000"/>
                  </a:moveTo>
                  <a:lnTo>
                    <a:pt x="687240" y="3175000"/>
                  </a:lnTo>
                  <a:lnTo>
                    <a:pt x="876703" y="2984500"/>
                  </a:lnTo>
                  <a:lnTo>
                    <a:pt x="823427" y="2933700"/>
                  </a:lnTo>
                  <a:lnTo>
                    <a:pt x="1056578" y="2705100"/>
                  </a:lnTo>
                  <a:lnTo>
                    <a:pt x="1083217" y="2730500"/>
                  </a:lnTo>
                  <a:lnTo>
                    <a:pt x="1056579" y="2730500"/>
                  </a:lnTo>
                  <a:lnTo>
                    <a:pt x="854260" y="2933700"/>
                  </a:lnTo>
                  <a:lnTo>
                    <a:pt x="941306" y="3022600"/>
                  </a:lnTo>
                  <a:lnTo>
                    <a:pt x="907536" y="3022600"/>
                  </a:lnTo>
                  <a:lnTo>
                    <a:pt x="755965" y="3175000"/>
                  </a:lnTo>
                  <a:close/>
                </a:path>
                <a:path w="1974214" h="5130800">
                  <a:moveTo>
                    <a:pt x="1578852" y="2755900"/>
                  </a:moveTo>
                  <a:lnTo>
                    <a:pt x="1550990" y="2755900"/>
                  </a:lnTo>
                  <a:lnTo>
                    <a:pt x="1604267" y="2705100"/>
                  </a:lnTo>
                  <a:lnTo>
                    <a:pt x="1630172" y="2730500"/>
                  </a:lnTo>
                  <a:lnTo>
                    <a:pt x="1603722" y="2730500"/>
                  </a:lnTo>
                  <a:lnTo>
                    <a:pt x="1578852" y="2755900"/>
                  </a:lnTo>
                  <a:close/>
                </a:path>
                <a:path w="1974214" h="5130800">
                  <a:moveTo>
                    <a:pt x="343808" y="3683000"/>
                  </a:moveTo>
                  <a:lnTo>
                    <a:pt x="318120" y="3683000"/>
                  </a:lnTo>
                  <a:lnTo>
                    <a:pt x="520439" y="3479800"/>
                  </a:lnTo>
                  <a:lnTo>
                    <a:pt x="246867" y="3213100"/>
                  </a:lnTo>
                  <a:lnTo>
                    <a:pt x="520439" y="2933700"/>
                  </a:lnTo>
                  <a:lnTo>
                    <a:pt x="318120" y="2730500"/>
                  </a:lnTo>
                  <a:lnTo>
                    <a:pt x="343808" y="2730500"/>
                  </a:lnTo>
                  <a:lnTo>
                    <a:pt x="551054" y="2933700"/>
                  </a:lnTo>
                  <a:lnTo>
                    <a:pt x="497777" y="2984500"/>
                  </a:lnTo>
                  <a:lnTo>
                    <a:pt x="535670" y="3022600"/>
                  </a:lnTo>
                  <a:lnTo>
                    <a:pt x="467054" y="3022600"/>
                  </a:lnTo>
                  <a:lnTo>
                    <a:pt x="277590" y="3213100"/>
                  </a:lnTo>
                  <a:lnTo>
                    <a:pt x="467054" y="3390900"/>
                  </a:lnTo>
                  <a:lnTo>
                    <a:pt x="535670" y="3390900"/>
                  </a:lnTo>
                  <a:lnTo>
                    <a:pt x="497778" y="3429000"/>
                  </a:lnTo>
                  <a:lnTo>
                    <a:pt x="551054" y="3479800"/>
                  </a:lnTo>
                  <a:lnTo>
                    <a:pt x="343808" y="3683000"/>
                  </a:lnTo>
                  <a:close/>
                </a:path>
                <a:path w="1974214" h="5130800">
                  <a:moveTo>
                    <a:pt x="1330151" y="3009900"/>
                  </a:moveTo>
                  <a:lnTo>
                    <a:pt x="1056579" y="2730500"/>
                  </a:lnTo>
                  <a:lnTo>
                    <a:pt x="1083217" y="2730500"/>
                  </a:lnTo>
                  <a:lnTo>
                    <a:pt x="1109855" y="2755900"/>
                  </a:lnTo>
                  <a:lnTo>
                    <a:pt x="1165949" y="2755900"/>
                  </a:lnTo>
                  <a:lnTo>
                    <a:pt x="1140688" y="2781300"/>
                  </a:lnTo>
                  <a:lnTo>
                    <a:pt x="1330151" y="2971800"/>
                  </a:lnTo>
                  <a:lnTo>
                    <a:pt x="1367456" y="2971800"/>
                  </a:lnTo>
                  <a:lnTo>
                    <a:pt x="1330151" y="3009900"/>
                  </a:lnTo>
                  <a:close/>
                </a:path>
                <a:path w="1974214" h="5130800">
                  <a:moveTo>
                    <a:pt x="1630173" y="3683000"/>
                  </a:moveTo>
                  <a:lnTo>
                    <a:pt x="1603722" y="3683000"/>
                  </a:lnTo>
                  <a:lnTo>
                    <a:pt x="1806042" y="3479800"/>
                  </a:lnTo>
                  <a:lnTo>
                    <a:pt x="1532470" y="3213100"/>
                  </a:lnTo>
                  <a:lnTo>
                    <a:pt x="1806042" y="2933700"/>
                  </a:lnTo>
                  <a:lnTo>
                    <a:pt x="1603722" y="2730500"/>
                  </a:lnTo>
                  <a:lnTo>
                    <a:pt x="1630172" y="2730500"/>
                  </a:lnTo>
                  <a:lnTo>
                    <a:pt x="1837418" y="2933700"/>
                  </a:lnTo>
                  <a:lnTo>
                    <a:pt x="1784142" y="2984500"/>
                  </a:lnTo>
                  <a:lnTo>
                    <a:pt x="1822035" y="3022600"/>
                  </a:lnTo>
                  <a:lnTo>
                    <a:pt x="1752765" y="3022600"/>
                  </a:lnTo>
                  <a:lnTo>
                    <a:pt x="1563302" y="3213100"/>
                  </a:lnTo>
                  <a:lnTo>
                    <a:pt x="1752765" y="3390900"/>
                  </a:lnTo>
                  <a:lnTo>
                    <a:pt x="1822035" y="3390900"/>
                  </a:lnTo>
                  <a:lnTo>
                    <a:pt x="1784142" y="3429000"/>
                  </a:lnTo>
                  <a:lnTo>
                    <a:pt x="1837419" y="3479800"/>
                  </a:lnTo>
                  <a:lnTo>
                    <a:pt x="1630173" y="3683000"/>
                  </a:lnTo>
                  <a:close/>
                </a:path>
                <a:path w="1974214" h="5130800">
                  <a:moveTo>
                    <a:pt x="44548" y="3009900"/>
                  </a:moveTo>
                  <a:lnTo>
                    <a:pt x="0" y="2959100"/>
                  </a:lnTo>
                  <a:lnTo>
                    <a:pt x="0" y="2933700"/>
                  </a:lnTo>
                  <a:lnTo>
                    <a:pt x="44439" y="2971800"/>
                  </a:lnTo>
                  <a:lnTo>
                    <a:pt x="81854" y="2971800"/>
                  </a:lnTo>
                  <a:lnTo>
                    <a:pt x="44548" y="3009900"/>
                  </a:lnTo>
                  <a:close/>
                </a:path>
                <a:path w="1974214" h="5130800">
                  <a:moveTo>
                    <a:pt x="535670" y="3390900"/>
                  </a:moveTo>
                  <a:lnTo>
                    <a:pt x="467054" y="3390900"/>
                  </a:lnTo>
                  <a:lnTo>
                    <a:pt x="656517" y="3213100"/>
                  </a:lnTo>
                  <a:lnTo>
                    <a:pt x="467054" y="3022600"/>
                  </a:lnTo>
                  <a:lnTo>
                    <a:pt x="535670" y="3022600"/>
                  </a:lnTo>
                  <a:lnTo>
                    <a:pt x="687240" y="3175000"/>
                  </a:lnTo>
                  <a:lnTo>
                    <a:pt x="755965" y="3175000"/>
                  </a:lnTo>
                  <a:lnTo>
                    <a:pt x="718073" y="3213100"/>
                  </a:lnTo>
                  <a:lnTo>
                    <a:pt x="743334" y="3238500"/>
                  </a:lnTo>
                  <a:lnTo>
                    <a:pt x="687240" y="3238500"/>
                  </a:lnTo>
                  <a:lnTo>
                    <a:pt x="535670" y="3390900"/>
                  </a:lnTo>
                  <a:close/>
                </a:path>
                <a:path w="1974214" h="5130800">
                  <a:moveTo>
                    <a:pt x="932423" y="3403600"/>
                  </a:moveTo>
                  <a:lnTo>
                    <a:pt x="907536" y="3403600"/>
                  </a:lnTo>
                  <a:lnTo>
                    <a:pt x="1096999" y="3213100"/>
                  </a:lnTo>
                  <a:lnTo>
                    <a:pt x="907536" y="3022600"/>
                  </a:lnTo>
                  <a:lnTo>
                    <a:pt x="941306" y="3022600"/>
                  </a:lnTo>
                  <a:lnTo>
                    <a:pt x="1127832" y="3213100"/>
                  </a:lnTo>
                  <a:lnTo>
                    <a:pt x="932423" y="3403600"/>
                  </a:lnTo>
                  <a:close/>
                </a:path>
                <a:path w="1974214" h="5130800">
                  <a:moveTo>
                    <a:pt x="1822035" y="3390900"/>
                  </a:moveTo>
                  <a:lnTo>
                    <a:pt x="1752765" y="3390900"/>
                  </a:lnTo>
                  <a:lnTo>
                    <a:pt x="1942228" y="3213100"/>
                  </a:lnTo>
                  <a:lnTo>
                    <a:pt x="1752765" y="3022600"/>
                  </a:lnTo>
                  <a:lnTo>
                    <a:pt x="1822035" y="3022600"/>
                  </a:lnTo>
                  <a:lnTo>
                    <a:pt x="1973605" y="3175000"/>
                  </a:lnTo>
                  <a:lnTo>
                    <a:pt x="1973605" y="3238500"/>
                  </a:lnTo>
                  <a:lnTo>
                    <a:pt x="1822035" y="3390900"/>
                  </a:lnTo>
                  <a:close/>
                </a:path>
                <a:path w="1974214" h="5130800">
                  <a:moveTo>
                    <a:pt x="1056579" y="3708400"/>
                  </a:moveTo>
                  <a:lnTo>
                    <a:pt x="823427" y="3479800"/>
                  </a:lnTo>
                  <a:lnTo>
                    <a:pt x="876704" y="3429000"/>
                  </a:lnTo>
                  <a:lnTo>
                    <a:pt x="687240" y="3238500"/>
                  </a:lnTo>
                  <a:lnTo>
                    <a:pt x="743334" y="3238500"/>
                  </a:lnTo>
                  <a:lnTo>
                    <a:pt x="907536" y="3403600"/>
                  </a:lnTo>
                  <a:lnTo>
                    <a:pt x="932423" y="3403600"/>
                  </a:lnTo>
                  <a:lnTo>
                    <a:pt x="854260" y="3479800"/>
                  </a:lnTo>
                  <a:lnTo>
                    <a:pt x="1056579" y="3683000"/>
                  </a:lnTo>
                  <a:lnTo>
                    <a:pt x="1083217" y="3683000"/>
                  </a:lnTo>
                  <a:lnTo>
                    <a:pt x="1056579" y="3708400"/>
                  </a:lnTo>
                  <a:close/>
                </a:path>
                <a:path w="1974214" h="5130800">
                  <a:moveTo>
                    <a:pt x="0" y="3479800"/>
                  </a:moveTo>
                  <a:lnTo>
                    <a:pt x="0" y="3454400"/>
                  </a:lnTo>
                  <a:lnTo>
                    <a:pt x="44548" y="3416300"/>
                  </a:lnTo>
                  <a:lnTo>
                    <a:pt x="70603" y="3441700"/>
                  </a:lnTo>
                  <a:lnTo>
                    <a:pt x="44439" y="3441700"/>
                  </a:lnTo>
                  <a:lnTo>
                    <a:pt x="0" y="3479800"/>
                  </a:lnTo>
                  <a:close/>
                </a:path>
                <a:path w="1974214" h="5130800">
                  <a:moveTo>
                    <a:pt x="1083217" y="3683000"/>
                  </a:moveTo>
                  <a:lnTo>
                    <a:pt x="1056579" y="3683000"/>
                  </a:lnTo>
                  <a:lnTo>
                    <a:pt x="1330151" y="3416300"/>
                  </a:lnTo>
                  <a:lnTo>
                    <a:pt x="1356205" y="3441700"/>
                  </a:lnTo>
                  <a:lnTo>
                    <a:pt x="1330151" y="3441700"/>
                  </a:lnTo>
                  <a:lnTo>
                    <a:pt x="1140688" y="3632200"/>
                  </a:lnTo>
                  <a:lnTo>
                    <a:pt x="1165949" y="3657600"/>
                  </a:lnTo>
                  <a:lnTo>
                    <a:pt x="1109855" y="3657600"/>
                  </a:lnTo>
                  <a:lnTo>
                    <a:pt x="1083217" y="3683000"/>
                  </a:lnTo>
                  <a:close/>
                </a:path>
                <a:path w="1974214" h="5130800">
                  <a:moveTo>
                    <a:pt x="100425" y="3822700"/>
                  </a:moveTo>
                  <a:lnTo>
                    <a:pt x="44439" y="3822700"/>
                  </a:lnTo>
                  <a:lnTo>
                    <a:pt x="233902" y="3632200"/>
                  </a:lnTo>
                  <a:lnTo>
                    <a:pt x="44439" y="3441700"/>
                  </a:lnTo>
                  <a:lnTo>
                    <a:pt x="70603" y="3441700"/>
                  </a:lnTo>
                  <a:lnTo>
                    <a:pt x="292065" y="3657600"/>
                  </a:lnTo>
                  <a:lnTo>
                    <a:pt x="264626" y="3657600"/>
                  </a:lnTo>
                  <a:lnTo>
                    <a:pt x="100425" y="3822700"/>
                  </a:lnTo>
                  <a:close/>
                </a:path>
                <a:path w="1974214" h="5130800">
                  <a:moveTo>
                    <a:pt x="1386789" y="3822700"/>
                  </a:moveTo>
                  <a:lnTo>
                    <a:pt x="1330150" y="3822700"/>
                  </a:lnTo>
                  <a:lnTo>
                    <a:pt x="1519614" y="3632200"/>
                  </a:lnTo>
                  <a:lnTo>
                    <a:pt x="1330151" y="3441700"/>
                  </a:lnTo>
                  <a:lnTo>
                    <a:pt x="1356205" y="3441700"/>
                  </a:lnTo>
                  <a:lnTo>
                    <a:pt x="1577668" y="3657600"/>
                  </a:lnTo>
                  <a:lnTo>
                    <a:pt x="1550991" y="3657600"/>
                  </a:lnTo>
                  <a:lnTo>
                    <a:pt x="1386789" y="3822700"/>
                  </a:lnTo>
                  <a:close/>
                </a:path>
                <a:path w="1974214" h="5130800">
                  <a:moveTo>
                    <a:pt x="317903" y="3708400"/>
                  </a:moveTo>
                  <a:lnTo>
                    <a:pt x="264626" y="3657600"/>
                  </a:lnTo>
                  <a:lnTo>
                    <a:pt x="292065" y="3657600"/>
                  </a:lnTo>
                  <a:lnTo>
                    <a:pt x="318120" y="3683000"/>
                  </a:lnTo>
                  <a:lnTo>
                    <a:pt x="343808" y="3683000"/>
                  </a:lnTo>
                  <a:lnTo>
                    <a:pt x="317903" y="3708400"/>
                  </a:lnTo>
                  <a:close/>
                </a:path>
                <a:path w="1974214" h="5130800">
                  <a:moveTo>
                    <a:pt x="1178580" y="4038600"/>
                  </a:moveTo>
                  <a:lnTo>
                    <a:pt x="1109855" y="4038600"/>
                  </a:lnTo>
                  <a:lnTo>
                    <a:pt x="1299318" y="3848100"/>
                  </a:lnTo>
                  <a:lnTo>
                    <a:pt x="1109855" y="3657600"/>
                  </a:lnTo>
                  <a:lnTo>
                    <a:pt x="1165949" y="3657600"/>
                  </a:lnTo>
                  <a:lnTo>
                    <a:pt x="1330150" y="3822700"/>
                  </a:lnTo>
                  <a:lnTo>
                    <a:pt x="1386789" y="3822700"/>
                  </a:lnTo>
                  <a:lnTo>
                    <a:pt x="1361528" y="3848100"/>
                  </a:lnTo>
                  <a:lnTo>
                    <a:pt x="1399420" y="3886200"/>
                  </a:lnTo>
                  <a:lnTo>
                    <a:pt x="1330151" y="3886200"/>
                  </a:lnTo>
                  <a:lnTo>
                    <a:pt x="1178580" y="4038600"/>
                  </a:lnTo>
                  <a:close/>
                </a:path>
                <a:path w="1974214" h="5130800">
                  <a:moveTo>
                    <a:pt x="1604267" y="3708400"/>
                  </a:moveTo>
                  <a:lnTo>
                    <a:pt x="1550991" y="3657600"/>
                  </a:lnTo>
                  <a:lnTo>
                    <a:pt x="1577668" y="3657600"/>
                  </a:lnTo>
                  <a:lnTo>
                    <a:pt x="1603722" y="3683000"/>
                  </a:lnTo>
                  <a:lnTo>
                    <a:pt x="1630173" y="3683000"/>
                  </a:lnTo>
                  <a:lnTo>
                    <a:pt x="1604267" y="3708400"/>
                  </a:lnTo>
                  <a:close/>
                </a:path>
                <a:path w="1974214" h="5130800">
                  <a:moveTo>
                    <a:pt x="0" y="3924300"/>
                  </a:moveTo>
                  <a:lnTo>
                    <a:pt x="0" y="3860800"/>
                  </a:lnTo>
                  <a:lnTo>
                    <a:pt x="13715" y="3848100"/>
                  </a:lnTo>
                  <a:lnTo>
                    <a:pt x="0" y="3835400"/>
                  </a:lnTo>
                  <a:lnTo>
                    <a:pt x="0" y="3771900"/>
                  </a:lnTo>
                  <a:lnTo>
                    <a:pt x="44439" y="3822700"/>
                  </a:lnTo>
                  <a:lnTo>
                    <a:pt x="100425" y="3822700"/>
                  </a:lnTo>
                  <a:lnTo>
                    <a:pt x="75163" y="3848100"/>
                  </a:lnTo>
                  <a:lnTo>
                    <a:pt x="113056" y="3886200"/>
                  </a:lnTo>
                  <a:lnTo>
                    <a:pt x="44439" y="3886200"/>
                  </a:lnTo>
                  <a:lnTo>
                    <a:pt x="0" y="3924300"/>
                  </a:lnTo>
                  <a:close/>
                </a:path>
                <a:path w="1974214" h="5130800">
                  <a:moveTo>
                    <a:pt x="81744" y="4254500"/>
                  </a:moveTo>
                  <a:lnTo>
                    <a:pt x="44439" y="4254500"/>
                  </a:lnTo>
                  <a:lnTo>
                    <a:pt x="233902" y="4076700"/>
                  </a:lnTo>
                  <a:lnTo>
                    <a:pt x="44439" y="3886200"/>
                  </a:lnTo>
                  <a:lnTo>
                    <a:pt x="113056" y="3886200"/>
                  </a:lnTo>
                  <a:lnTo>
                    <a:pt x="264626" y="4038600"/>
                  </a:lnTo>
                  <a:lnTo>
                    <a:pt x="293141" y="4038600"/>
                  </a:lnTo>
                  <a:lnTo>
                    <a:pt x="81744" y="4254500"/>
                  </a:lnTo>
                  <a:close/>
                </a:path>
                <a:path w="1974214" h="5130800">
                  <a:moveTo>
                    <a:pt x="1367456" y="4254500"/>
                  </a:moveTo>
                  <a:lnTo>
                    <a:pt x="1330151" y="4254500"/>
                  </a:lnTo>
                  <a:lnTo>
                    <a:pt x="1519614" y="4076700"/>
                  </a:lnTo>
                  <a:lnTo>
                    <a:pt x="1330151" y="3886200"/>
                  </a:lnTo>
                  <a:lnTo>
                    <a:pt x="1399420" y="3886200"/>
                  </a:lnTo>
                  <a:lnTo>
                    <a:pt x="1550990" y="4038600"/>
                  </a:lnTo>
                  <a:lnTo>
                    <a:pt x="1578852" y="4038600"/>
                  </a:lnTo>
                  <a:lnTo>
                    <a:pt x="1367456" y="4254500"/>
                  </a:lnTo>
                  <a:close/>
                </a:path>
                <a:path w="1974214" h="5130800">
                  <a:moveTo>
                    <a:pt x="293141" y="4038600"/>
                  </a:moveTo>
                  <a:lnTo>
                    <a:pt x="264626" y="4038600"/>
                  </a:lnTo>
                  <a:lnTo>
                    <a:pt x="317902" y="3987800"/>
                  </a:lnTo>
                  <a:lnTo>
                    <a:pt x="343808" y="4013200"/>
                  </a:lnTo>
                  <a:lnTo>
                    <a:pt x="318011" y="4013200"/>
                  </a:lnTo>
                  <a:lnTo>
                    <a:pt x="293141" y="4038600"/>
                  </a:lnTo>
                  <a:close/>
                </a:path>
                <a:path w="1974214" h="5130800">
                  <a:moveTo>
                    <a:pt x="756075" y="4457700"/>
                  </a:moveTo>
                  <a:lnTo>
                    <a:pt x="687240" y="4457700"/>
                  </a:lnTo>
                  <a:lnTo>
                    <a:pt x="876703" y="4267200"/>
                  </a:lnTo>
                  <a:lnTo>
                    <a:pt x="823427" y="4216400"/>
                  </a:lnTo>
                  <a:lnTo>
                    <a:pt x="1056578" y="3987800"/>
                  </a:lnTo>
                  <a:lnTo>
                    <a:pt x="1083217" y="4013200"/>
                  </a:lnTo>
                  <a:lnTo>
                    <a:pt x="1056579" y="4013200"/>
                  </a:lnTo>
                  <a:lnTo>
                    <a:pt x="854260" y="4216400"/>
                  </a:lnTo>
                  <a:lnTo>
                    <a:pt x="941306" y="4305300"/>
                  </a:lnTo>
                  <a:lnTo>
                    <a:pt x="907645" y="4305300"/>
                  </a:lnTo>
                  <a:lnTo>
                    <a:pt x="756075" y="4457700"/>
                  </a:lnTo>
                  <a:close/>
                </a:path>
                <a:path w="1974214" h="5130800">
                  <a:moveTo>
                    <a:pt x="1578852" y="4038600"/>
                  </a:moveTo>
                  <a:lnTo>
                    <a:pt x="1550990" y="4038600"/>
                  </a:lnTo>
                  <a:lnTo>
                    <a:pt x="1604267" y="3987800"/>
                  </a:lnTo>
                  <a:lnTo>
                    <a:pt x="1630172" y="4013200"/>
                  </a:lnTo>
                  <a:lnTo>
                    <a:pt x="1603722" y="4013200"/>
                  </a:lnTo>
                  <a:lnTo>
                    <a:pt x="1578852" y="4038600"/>
                  </a:lnTo>
                  <a:close/>
                </a:path>
                <a:path w="1974214" h="5130800">
                  <a:moveTo>
                    <a:pt x="355261" y="4965700"/>
                  </a:moveTo>
                  <a:lnTo>
                    <a:pt x="318011" y="4965700"/>
                  </a:lnTo>
                  <a:lnTo>
                    <a:pt x="520330" y="4762500"/>
                  </a:lnTo>
                  <a:lnTo>
                    <a:pt x="246758" y="4495800"/>
                  </a:lnTo>
                  <a:lnTo>
                    <a:pt x="520330" y="4216400"/>
                  </a:lnTo>
                  <a:lnTo>
                    <a:pt x="318011" y="4013200"/>
                  </a:lnTo>
                  <a:lnTo>
                    <a:pt x="343808" y="4013200"/>
                  </a:lnTo>
                  <a:lnTo>
                    <a:pt x="551054" y="4216400"/>
                  </a:lnTo>
                  <a:lnTo>
                    <a:pt x="497777" y="4267200"/>
                  </a:lnTo>
                  <a:lnTo>
                    <a:pt x="535670" y="4305300"/>
                  </a:lnTo>
                  <a:lnTo>
                    <a:pt x="467054" y="4305300"/>
                  </a:lnTo>
                  <a:lnTo>
                    <a:pt x="277590" y="4495800"/>
                  </a:lnTo>
                  <a:lnTo>
                    <a:pt x="467054" y="4686300"/>
                  </a:lnTo>
                  <a:lnTo>
                    <a:pt x="523584" y="4686300"/>
                  </a:lnTo>
                  <a:lnTo>
                    <a:pt x="498322" y="4711700"/>
                  </a:lnTo>
                  <a:lnTo>
                    <a:pt x="551599" y="4762500"/>
                  </a:lnTo>
                  <a:lnTo>
                    <a:pt x="355261" y="4965700"/>
                  </a:lnTo>
                  <a:close/>
                </a:path>
                <a:path w="1974214" h="5130800">
                  <a:moveTo>
                    <a:pt x="1330151" y="4292600"/>
                  </a:moveTo>
                  <a:lnTo>
                    <a:pt x="1056579" y="4013200"/>
                  </a:lnTo>
                  <a:lnTo>
                    <a:pt x="1083217" y="4013200"/>
                  </a:lnTo>
                  <a:lnTo>
                    <a:pt x="1109855" y="4038600"/>
                  </a:lnTo>
                  <a:lnTo>
                    <a:pt x="1178580" y="4038600"/>
                  </a:lnTo>
                  <a:lnTo>
                    <a:pt x="1140688" y="4076700"/>
                  </a:lnTo>
                  <a:lnTo>
                    <a:pt x="1330151" y="4254500"/>
                  </a:lnTo>
                  <a:lnTo>
                    <a:pt x="1367456" y="4254500"/>
                  </a:lnTo>
                  <a:lnTo>
                    <a:pt x="1330151" y="4292600"/>
                  </a:lnTo>
                  <a:close/>
                </a:path>
                <a:path w="1974214" h="5130800">
                  <a:moveTo>
                    <a:pt x="1641080" y="4965700"/>
                  </a:moveTo>
                  <a:lnTo>
                    <a:pt x="1603722" y="4965700"/>
                  </a:lnTo>
                  <a:lnTo>
                    <a:pt x="1806042" y="4762500"/>
                  </a:lnTo>
                  <a:lnTo>
                    <a:pt x="1532470" y="4495800"/>
                  </a:lnTo>
                  <a:lnTo>
                    <a:pt x="1806042" y="4216400"/>
                  </a:lnTo>
                  <a:lnTo>
                    <a:pt x="1603722" y="4013200"/>
                  </a:lnTo>
                  <a:lnTo>
                    <a:pt x="1630172" y="4013200"/>
                  </a:lnTo>
                  <a:lnTo>
                    <a:pt x="1837418" y="4216400"/>
                  </a:lnTo>
                  <a:lnTo>
                    <a:pt x="1784142" y="4267200"/>
                  </a:lnTo>
                  <a:lnTo>
                    <a:pt x="1822035" y="4305300"/>
                  </a:lnTo>
                  <a:lnTo>
                    <a:pt x="1752765" y="4305300"/>
                  </a:lnTo>
                  <a:lnTo>
                    <a:pt x="1563302" y="4495800"/>
                  </a:lnTo>
                  <a:lnTo>
                    <a:pt x="1752765" y="4686300"/>
                  </a:lnTo>
                  <a:lnTo>
                    <a:pt x="1809404" y="4686300"/>
                  </a:lnTo>
                  <a:lnTo>
                    <a:pt x="1784142" y="4711700"/>
                  </a:lnTo>
                  <a:lnTo>
                    <a:pt x="1837419" y="4762500"/>
                  </a:lnTo>
                  <a:lnTo>
                    <a:pt x="1641080" y="4965700"/>
                  </a:lnTo>
                  <a:close/>
                </a:path>
                <a:path w="1974214" h="5130800">
                  <a:moveTo>
                    <a:pt x="44439" y="4292600"/>
                  </a:moveTo>
                  <a:lnTo>
                    <a:pt x="0" y="4241800"/>
                  </a:lnTo>
                  <a:lnTo>
                    <a:pt x="0" y="4216400"/>
                  </a:lnTo>
                  <a:lnTo>
                    <a:pt x="44439" y="4254500"/>
                  </a:lnTo>
                  <a:lnTo>
                    <a:pt x="81744" y="4254500"/>
                  </a:lnTo>
                  <a:lnTo>
                    <a:pt x="44439" y="4292600"/>
                  </a:lnTo>
                  <a:close/>
                </a:path>
                <a:path w="1974214" h="5130800">
                  <a:moveTo>
                    <a:pt x="523584" y="4686300"/>
                  </a:moveTo>
                  <a:lnTo>
                    <a:pt x="467054" y="4686300"/>
                  </a:lnTo>
                  <a:lnTo>
                    <a:pt x="656517" y="4495800"/>
                  </a:lnTo>
                  <a:lnTo>
                    <a:pt x="467054" y="4305300"/>
                  </a:lnTo>
                  <a:lnTo>
                    <a:pt x="535670" y="4305300"/>
                  </a:lnTo>
                  <a:lnTo>
                    <a:pt x="687240" y="4457700"/>
                  </a:lnTo>
                  <a:lnTo>
                    <a:pt x="756075" y="4457700"/>
                  </a:lnTo>
                  <a:lnTo>
                    <a:pt x="718182" y="4495800"/>
                  </a:lnTo>
                  <a:lnTo>
                    <a:pt x="743444" y="4521200"/>
                  </a:lnTo>
                  <a:lnTo>
                    <a:pt x="687785" y="4521200"/>
                  </a:lnTo>
                  <a:lnTo>
                    <a:pt x="523584" y="4686300"/>
                  </a:lnTo>
                  <a:close/>
                </a:path>
                <a:path w="1974214" h="5130800">
                  <a:moveTo>
                    <a:pt x="932423" y="4686300"/>
                  </a:moveTo>
                  <a:lnTo>
                    <a:pt x="907645" y="4686300"/>
                  </a:lnTo>
                  <a:lnTo>
                    <a:pt x="1097108" y="4495800"/>
                  </a:lnTo>
                  <a:lnTo>
                    <a:pt x="907645" y="4305300"/>
                  </a:lnTo>
                  <a:lnTo>
                    <a:pt x="941306" y="4305300"/>
                  </a:lnTo>
                  <a:lnTo>
                    <a:pt x="1127832" y="4495800"/>
                  </a:lnTo>
                  <a:lnTo>
                    <a:pt x="932423" y="4686300"/>
                  </a:lnTo>
                  <a:close/>
                </a:path>
                <a:path w="1974214" h="5130800">
                  <a:moveTo>
                    <a:pt x="1809404" y="4686300"/>
                  </a:moveTo>
                  <a:lnTo>
                    <a:pt x="1752765" y="4686300"/>
                  </a:lnTo>
                  <a:lnTo>
                    <a:pt x="1942228" y="4495800"/>
                  </a:lnTo>
                  <a:lnTo>
                    <a:pt x="1752765" y="4305300"/>
                  </a:lnTo>
                  <a:lnTo>
                    <a:pt x="1822035" y="4305300"/>
                  </a:lnTo>
                  <a:lnTo>
                    <a:pt x="1973605" y="4457700"/>
                  </a:lnTo>
                  <a:lnTo>
                    <a:pt x="1973605" y="4521200"/>
                  </a:lnTo>
                  <a:lnTo>
                    <a:pt x="1809404" y="4686300"/>
                  </a:lnTo>
                  <a:close/>
                </a:path>
                <a:path w="1974214" h="5130800">
                  <a:moveTo>
                    <a:pt x="1057123" y="5003800"/>
                  </a:moveTo>
                  <a:lnTo>
                    <a:pt x="823972" y="4762500"/>
                  </a:lnTo>
                  <a:lnTo>
                    <a:pt x="877248" y="4711700"/>
                  </a:lnTo>
                  <a:lnTo>
                    <a:pt x="687785" y="4521200"/>
                  </a:lnTo>
                  <a:lnTo>
                    <a:pt x="743444" y="4521200"/>
                  </a:lnTo>
                  <a:lnTo>
                    <a:pt x="907645" y="4686300"/>
                  </a:lnTo>
                  <a:lnTo>
                    <a:pt x="932423" y="4686300"/>
                  </a:lnTo>
                  <a:lnTo>
                    <a:pt x="854260" y="4762500"/>
                  </a:lnTo>
                  <a:lnTo>
                    <a:pt x="1056579" y="4965700"/>
                  </a:lnTo>
                  <a:lnTo>
                    <a:pt x="1097081" y="4965700"/>
                  </a:lnTo>
                  <a:lnTo>
                    <a:pt x="1057123" y="5003800"/>
                  </a:lnTo>
                  <a:close/>
                </a:path>
                <a:path w="1974214" h="5130800">
                  <a:moveTo>
                    <a:pt x="0" y="4775200"/>
                  </a:moveTo>
                  <a:lnTo>
                    <a:pt x="0" y="4737100"/>
                  </a:lnTo>
                  <a:lnTo>
                    <a:pt x="44439" y="4699000"/>
                  </a:lnTo>
                  <a:lnTo>
                    <a:pt x="70494" y="4724400"/>
                  </a:lnTo>
                  <a:lnTo>
                    <a:pt x="44439" y="4724400"/>
                  </a:lnTo>
                  <a:lnTo>
                    <a:pt x="0" y="4775200"/>
                  </a:lnTo>
                  <a:close/>
                </a:path>
                <a:path w="1974214" h="5130800">
                  <a:moveTo>
                    <a:pt x="1097081" y="4965700"/>
                  </a:moveTo>
                  <a:lnTo>
                    <a:pt x="1056579" y="4965700"/>
                  </a:lnTo>
                  <a:lnTo>
                    <a:pt x="1330151" y="4699000"/>
                  </a:lnTo>
                  <a:lnTo>
                    <a:pt x="1356205" y="4724400"/>
                  </a:lnTo>
                  <a:lnTo>
                    <a:pt x="1330151" y="4724400"/>
                  </a:lnTo>
                  <a:lnTo>
                    <a:pt x="1140688" y="4914900"/>
                  </a:lnTo>
                  <a:lnTo>
                    <a:pt x="1178580" y="4953000"/>
                  </a:lnTo>
                  <a:lnTo>
                    <a:pt x="1110400" y="4953000"/>
                  </a:lnTo>
                  <a:lnTo>
                    <a:pt x="1097081" y="4965700"/>
                  </a:lnTo>
                  <a:close/>
                </a:path>
                <a:path w="1974214" h="5130800">
                  <a:moveTo>
                    <a:pt x="102774" y="5105400"/>
                  </a:moveTo>
                  <a:lnTo>
                    <a:pt x="44439" y="5105400"/>
                  </a:lnTo>
                  <a:lnTo>
                    <a:pt x="233902" y="4914900"/>
                  </a:lnTo>
                  <a:lnTo>
                    <a:pt x="44439" y="4724400"/>
                  </a:lnTo>
                  <a:lnTo>
                    <a:pt x="70494" y="4724400"/>
                  </a:lnTo>
                  <a:lnTo>
                    <a:pt x="304984" y="4953000"/>
                  </a:lnTo>
                  <a:lnTo>
                    <a:pt x="265171" y="4953000"/>
                  </a:lnTo>
                  <a:lnTo>
                    <a:pt x="102774" y="5105400"/>
                  </a:lnTo>
                  <a:close/>
                </a:path>
                <a:path w="1974214" h="5130800">
                  <a:moveTo>
                    <a:pt x="1388594" y="5105400"/>
                  </a:moveTo>
                  <a:lnTo>
                    <a:pt x="1330150" y="5105400"/>
                  </a:lnTo>
                  <a:lnTo>
                    <a:pt x="1519614" y="4914900"/>
                  </a:lnTo>
                  <a:lnTo>
                    <a:pt x="1330151" y="4724400"/>
                  </a:lnTo>
                  <a:lnTo>
                    <a:pt x="1356205" y="4724400"/>
                  </a:lnTo>
                  <a:lnTo>
                    <a:pt x="1590695" y="4953000"/>
                  </a:lnTo>
                  <a:lnTo>
                    <a:pt x="1550991" y="4953000"/>
                  </a:lnTo>
                  <a:lnTo>
                    <a:pt x="1388594" y="5105400"/>
                  </a:lnTo>
                  <a:close/>
                </a:path>
                <a:path w="1974214" h="5130800">
                  <a:moveTo>
                    <a:pt x="318447" y="5003800"/>
                  </a:moveTo>
                  <a:lnTo>
                    <a:pt x="265171" y="4953000"/>
                  </a:lnTo>
                  <a:lnTo>
                    <a:pt x="304984" y="4953000"/>
                  </a:lnTo>
                  <a:lnTo>
                    <a:pt x="318011" y="4965700"/>
                  </a:lnTo>
                  <a:lnTo>
                    <a:pt x="355261" y="4965700"/>
                  </a:lnTo>
                  <a:lnTo>
                    <a:pt x="318447" y="5003800"/>
                  </a:lnTo>
                  <a:close/>
                </a:path>
                <a:path w="1974214" h="5130800">
                  <a:moveTo>
                    <a:pt x="1361528" y="5130800"/>
                  </a:moveTo>
                  <a:lnTo>
                    <a:pt x="1299863" y="5130800"/>
                  </a:lnTo>
                  <a:lnTo>
                    <a:pt x="1110400" y="4953000"/>
                  </a:lnTo>
                  <a:lnTo>
                    <a:pt x="1178580" y="4953000"/>
                  </a:lnTo>
                  <a:lnTo>
                    <a:pt x="1330150" y="5105400"/>
                  </a:lnTo>
                  <a:lnTo>
                    <a:pt x="1388594" y="5105400"/>
                  </a:lnTo>
                  <a:lnTo>
                    <a:pt x="1361528" y="5130800"/>
                  </a:lnTo>
                  <a:close/>
                </a:path>
                <a:path w="1974214" h="5130800">
                  <a:moveTo>
                    <a:pt x="1604267" y="5003800"/>
                  </a:moveTo>
                  <a:lnTo>
                    <a:pt x="1550991" y="4953000"/>
                  </a:lnTo>
                  <a:lnTo>
                    <a:pt x="1590695" y="4953000"/>
                  </a:lnTo>
                  <a:lnTo>
                    <a:pt x="1603722" y="4965700"/>
                  </a:lnTo>
                  <a:lnTo>
                    <a:pt x="1641080" y="4965700"/>
                  </a:lnTo>
                  <a:lnTo>
                    <a:pt x="1604267" y="5003800"/>
                  </a:lnTo>
                  <a:close/>
                </a:path>
                <a:path w="1974214" h="5130800">
                  <a:moveTo>
                    <a:pt x="75708" y="5130800"/>
                  </a:moveTo>
                  <a:lnTo>
                    <a:pt x="14043" y="5130800"/>
                  </a:lnTo>
                  <a:lnTo>
                    <a:pt x="0" y="5118100"/>
                  </a:lnTo>
                  <a:lnTo>
                    <a:pt x="0" y="5067300"/>
                  </a:lnTo>
                  <a:lnTo>
                    <a:pt x="44439" y="5105400"/>
                  </a:lnTo>
                  <a:lnTo>
                    <a:pt x="102774" y="5105400"/>
                  </a:lnTo>
                  <a:lnTo>
                    <a:pt x="75708" y="5130800"/>
                  </a:lnTo>
                  <a:close/>
                </a:path>
              </a:pathLst>
            </a:custGeom>
            <a:solidFill>
              <a:srgbClr val="FAF4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983349" y="0"/>
              <a:ext cx="0" cy="10287000"/>
            </a:xfrm>
            <a:custGeom>
              <a:avLst/>
              <a:gdLst/>
              <a:ahLst/>
              <a:cxnLst/>
              <a:rect l="l" t="t" r="r" b="b"/>
              <a:pathLst>
                <a:path w="0" h="10287000">
                  <a:moveTo>
                    <a:pt x="0" y="0"/>
                  </a:moveTo>
                  <a:lnTo>
                    <a:pt x="0" y="10286999"/>
                  </a:lnTo>
                </a:path>
              </a:pathLst>
            </a:custGeom>
            <a:ln w="38099">
              <a:solidFill>
                <a:srgbClr val="FAF4C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6314173" y="544"/>
              <a:ext cx="1974214" cy="5142865"/>
            </a:xfrm>
            <a:custGeom>
              <a:avLst/>
              <a:gdLst/>
              <a:ahLst/>
              <a:cxnLst/>
              <a:rect l="l" t="t" r="r" b="b"/>
              <a:pathLst>
                <a:path w="1974215" h="5142865">
                  <a:moveTo>
                    <a:pt x="1000699" y="987190"/>
                  </a:moveTo>
                  <a:lnTo>
                    <a:pt x="298521" y="987190"/>
                  </a:lnTo>
                  <a:lnTo>
                    <a:pt x="298521" y="284902"/>
                  </a:lnTo>
                  <a:lnTo>
                    <a:pt x="1000699" y="284902"/>
                  </a:lnTo>
                  <a:lnTo>
                    <a:pt x="1000699" y="306692"/>
                  </a:lnTo>
                  <a:lnTo>
                    <a:pt x="320311" y="306692"/>
                  </a:lnTo>
                  <a:lnTo>
                    <a:pt x="320311" y="965291"/>
                  </a:lnTo>
                  <a:lnTo>
                    <a:pt x="1000699" y="965291"/>
                  </a:lnTo>
                  <a:lnTo>
                    <a:pt x="1000699" y="987190"/>
                  </a:lnTo>
                  <a:close/>
                </a:path>
                <a:path w="1974215" h="5142865">
                  <a:moveTo>
                    <a:pt x="1000699" y="965291"/>
                  </a:moveTo>
                  <a:lnTo>
                    <a:pt x="978910" y="965291"/>
                  </a:lnTo>
                  <a:lnTo>
                    <a:pt x="978910" y="306692"/>
                  </a:lnTo>
                  <a:lnTo>
                    <a:pt x="1000699" y="306692"/>
                  </a:lnTo>
                  <a:lnTo>
                    <a:pt x="1000699" y="965291"/>
                  </a:lnTo>
                  <a:close/>
                </a:path>
                <a:path w="1974215" h="5142865">
                  <a:moveTo>
                    <a:pt x="934785" y="921166"/>
                  </a:moveTo>
                  <a:lnTo>
                    <a:pt x="364435" y="921166"/>
                  </a:lnTo>
                  <a:lnTo>
                    <a:pt x="364435" y="350925"/>
                  </a:lnTo>
                  <a:lnTo>
                    <a:pt x="934785" y="350925"/>
                  </a:lnTo>
                  <a:lnTo>
                    <a:pt x="934785" y="372715"/>
                  </a:lnTo>
                  <a:lnTo>
                    <a:pt x="386225" y="372715"/>
                  </a:lnTo>
                  <a:lnTo>
                    <a:pt x="386225" y="899485"/>
                  </a:lnTo>
                  <a:lnTo>
                    <a:pt x="934785" y="899485"/>
                  </a:lnTo>
                  <a:lnTo>
                    <a:pt x="934785" y="921166"/>
                  </a:lnTo>
                  <a:close/>
                </a:path>
                <a:path w="1974215" h="5142865">
                  <a:moveTo>
                    <a:pt x="934785" y="899485"/>
                  </a:moveTo>
                  <a:lnTo>
                    <a:pt x="912995" y="899485"/>
                  </a:lnTo>
                  <a:lnTo>
                    <a:pt x="912995" y="372715"/>
                  </a:lnTo>
                  <a:lnTo>
                    <a:pt x="934785" y="372715"/>
                  </a:lnTo>
                  <a:lnTo>
                    <a:pt x="934785" y="899485"/>
                  </a:lnTo>
                  <a:close/>
                </a:path>
                <a:path w="1974215" h="5142865">
                  <a:moveTo>
                    <a:pt x="761556" y="748046"/>
                  </a:moveTo>
                  <a:lnTo>
                    <a:pt x="537665" y="748046"/>
                  </a:lnTo>
                  <a:lnTo>
                    <a:pt x="537665" y="524155"/>
                  </a:lnTo>
                  <a:lnTo>
                    <a:pt x="761556" y="524155"/>
                  </a:lnTo>
                  <a:lnTo>
                    <a:pt x="761556" y="748046"/>
                  </a:lnTo>
                  <a:close/>
                </a:path>
                <a:path w="1974215" h="5142865">
                  <a:moveTo>
                    <a:pt x="0" y="1444014"/>
                  </a:moveTo>
                  <a:lnTo>
                    <a:pt x="0" y="1127408"/>
                  </a:lnTo>
                  <a:lnTo>
                    <a:pt x="158303" y="1285711"/>
                  </a:lnTo>
                  <a:lnTo>
                    <a:pt x="0" y="1444014"/>
                  </a:lnTo>
                  <a:close/>
                </a:path>
                <a:path w="1974215" h="5142865">
                  <a:moveTo>
                    <a:pt x="1285711" y="158303"/>
                  </a:moveTo>
                  <a:lnTo>
                    <a:pt x="1127408" y="0"/>
                  </a:lnTo>
                  <a:lnTo>
                    <a:pt x="1444014" y="0"/>
                  </a:lnTo>
                  <a:lnTo>
                    <a:pt x="1285711" y="158303"/>
                  </a:lnTo>
                  <a:close/>
                </a:path>
                <a:path w="1974215" h="5142865">
                  <a:moveTo>
                    <a:pt x="0" y="158303"/>
                  </a:moveTo>
                  <a:lnTo>
                    <a:pt x="0" y="0"/>
                  </a:lnTo>
                  <a:lnTo>
                    <a:pt x="158303" y="0"/>
                  </a:lnTo>
                  <a:lnTo>
                    <a:pt x="0" y="158303"/>
                  </a:lnTo>
                  <a:close/>
                </a:path>
                <a:path w="1974215" h="5142865">
                  <a:moveTo>
                    <a:pt x="1973825" y="987190"/>
                  </a:moveTo>
                  <a:lnTo>
                    <a:pt x="1584232" y="987190"/>
                  </a:lnTo>
                  <a:lnTo>
                    <a:pt x="1584232" y="284902"/>
                  </a:lnTo>
                  <a:lnTo>
                    <a:pt x="1973825" y="284902"/>
                  </a:lnTo>
                  <a:lnTo>
                    <a:pt x="1973825" y="306692"/>
                  </a:lnTo>
                  <a:lnTo>
                    <a:pt x="1606022" y="306692"/>
                  </a:lnTo>
                  <a:lnTo>
                    <a:pt x="1606022" y="965291"/>
                  </a:lnTo>
                  <a:lnTo>
                    <a:pt x="1973825" y="965291"/>
                  </a:lnTo>
                  <a:lnTo>
                    <a:pt x="1973825" y="987190"/>
                  </a:lnTo>
                  <a:close/>
                </a:path>
                <a:path w="1974215" h="5142865">
                  <a:moveTo>
                    <a:pt x="1973825" y="921166"/>
                  </a:moveTo>
                  <a:lnTo>
                    <a:pt x="1650146" y="921166"/>
                  </a:lnTo>
                  <a:lnTo>
                    <a:pt x="1650146" y="350925"/>
                  </a:lnTo>
                  <a:lnTo>
                    <a:pt x="1973825" y="350925"/>
                  </a:lnTo>
                  <a:lnTo>
                    <a:pt x="1973825" y="372715"/>
                  </a:lnTo>
                  <a:lnTo>
                    <a:pt x="1671936" y="372715"/>
                  </a:lnTo>
                  <a:lnTo>
                    <a:pt x="1671936" y="899485"/>
                  </a:lnTo>
                  <a:lnTo>
                    <a:pt x="1973825" y="899485"/>
                  </a:lnTo>
                  <a:lnTo>
                    <a:pt x="1973825" y="921166"/>
                  </a:lnTo>
                  <a:close/>
                </a:path>
                <a:path w="1974215" h="5142865">
                  <a:moveTo>
                    <a:pt x="1973825" y="748046"/>
                  </a:moveTo>
                  <a:lnTo>
                    <a:pt x="1823376" y="748046"/>
                  </a:lnTo>
                  <a:lnTo>
                    <a:pt x="1823376" y="524155"/>
                  </a:lnTo>
                  <a:lnTo>
                    <a:pt x="1973825" y="524155"/>
                  </a:lnTo>
                  <a:lnTo>
                    <a:pt x="1973825" y="748046"/>
                  </a:lnTo>
                  <a:close/>
                </a:path>
                <a:path w="1974215" h="5142865">
                  <a:moveTo>
                    <a:pt x="1285711" y="1444014"/>
                  </a:moveTo>
                  <a:lnTo>
                    <a:pt x="1127408" y="1285711"/>
                  </a:lnTo>
                  <a:lnTo>
                    <a:pt x="1285711" y="1127408"/>
                  </a:lnTo>
                  <a:lnTo>
                    <a:pt x="1444014" y="1285711"/>
                  </a:lnTo>
                  <a:lnTo>
                    <a:pt x="1285711" y="1444014"/>
                  </a:lnTo>
                  <a:close/>
                </a:path>
                <a:path w="1974215" h="5142865">
                  <a:moveTo>
                    <a:pt x="1000699" y="2272792"/>
                  </a:moveTo>
                  <a:lnTo>
                    <a:pt x="298521" y="2272792"/>
                  </a:lnTo>
                  <a:lnTo>
                    <a:pt x="298521" y="1570614"/>
                  </a:lnTo>
                  <a:lnTo>
                    <a:pt x="1000699" y="1570614"/>
                  </a:lnTo>
                  <a:lnTo>
                    <a:pt x="1000699" y="1592403"/>
                  </a:lnTo>
                  <a:lnTo>
                    <a:pt x="320311" y="1592403"/>
                  </a:lnTo>
                  <a:lnTo>
                    <a:pt x="320311" y="2251002"/>
                  </a:lnTo>
                  <a:lnTo>
                    <a:pt x="1000699" y="2251002"/>
                  </a:lnTo>
                  <a:lnTo>
                    <a:pt x="1000699" y="2272792"/>
                  </a:lnTo>
                  <a:close/>
                </a:path>
                <a:path w="1974215" h="5142865">
                  <a:moveTo>
                    <a:pt x="1000699" y="2251002"/>
                  </a:moveTo>
                  <a:lnTo>
                    <a:pt x="978910" y="2251002"/>
                  </a:lnTo>
                  <a:lnTo>
                    <a:pt x="978910" y="1592403"/>
                  </a:lnTo>
                  <a:lnTo>
                    <a:pt x="1000699" y="1592403"/>
                  </a:lnTo>
                  <a:lnTo>
                    <a:pt x="1000699" y="2251002"/>
                  </a:lnTo>
                  <a:close/>
                </a:path>
                <a:path w="1974215" h="5142865">
                  <a:moveTo>
                    <a:pt x="934785" y="2206878"/>
                  </a:moveTo>
                  <a:lnTo>
                    <a:pt x="364435" y="2206878"/>
                  </a:lnTo>
                  <a:lnTo>
                    <a:pt x="364435" y="1636528"/>
                  </a:lnTo>
                  <a:lnTo>
                    <a:pt x="934785" y="1636528"/>
                  </a:lnTo>
                  <a:lnTo>
                    <a:pt x="934785" y="1658318"/>
                  </a:lnTo>
                  <a:lnTo>
                    <a:pt x="386225" y="1658318"/>
                  </a:lnTo>
                  <a:lnTo>
                    <a:pt x="386225" y="2185088"/>
                  </a:lnTo>
                  <a:lnTo>
                    <a:pt x="934785" y="2185088"/>
                  </a:lnTo>
                  <a:lnTo>
                    <a:pt x="934785" y="2206878"/>
                  </a:lnTo>
                  <a:close/>
                </a:path>
                <a:path w="1974215" h="5142865">
                  <a:moveTo>
                    <a:pt x="934785" y="2185088"/>
                  </a:moveTo>
                  <a:lnTo>
                    <a:pt x="912995" y="2185088"/>
                  </a:lnTo>
                  <a:lnTo>
                    <a:pt x="912995" y="1658318"/>
                  </a:lnTo>
                  <a:lnTo>
                    <a:pt x="934785" y="1658318"/>
                  </a:lnTo>
                  <a:lnTo>
                    <a:pt x="934785" y="2185088"/>
                  </a:lnTo>
                  <a:close/>
                </a:path>
                <a:path w="1974215" h="5142865">
                  <a:moveTo>
                    <a:pt x="761556" y="2033648"/>
                  </a:moveTo>
                  <a:lnTo>
                    <a:pt x="537665" y="2033648"/>
                  </a:lnTo>
                  <a:lnTo>
                    <a:pt x="537665" y="1809757"/>
                  </a:lnTo>
                  <a:lnTo>
                    <a:pt x="761556" y="1809757"/>
                  </a:lnTo>
                  <a:lnTo>
                    <a:pt x="761556" y="2033648"/>
                  </a:lnTo>
                  <a:close/>
                </a:path>
                <a:path w="1974215" h="5142865">
                  <a:moveTo>
                    <a:pt x="0" y="2729617"/>
                  </a:moveTo>
                  <a:lnTo>
                    <a:pt x="0" y="2413010"/>
                  </a:lnTo>
                  <a:lnTo>
                    <a:pt x="158303" y="2571313"/>
                  </a:lnTo>
                  <a:lnTo>
                    <a:pt x="0" y="2729617"/>
                  </a:lnTo>
                  <a:close/>
                </a:path>
                <a:path w="1974215" h="5142865">
                  <a:moveTo>
                    <a:pt x="1973825" y="2272792"/>
                  </a:moveTo>
                  <a:lnTo>
                    <a:pt x="1584232" y="2272792"/>
                  </a:lnTo>
                  <a:lnTo>
                    <a:pt x="1584232" y="1570614"/>
                  </a:lnTo>
                  <a:lnTo>
                    <a:pt x="1973825" y="1570614"/>
                  </a:lnTo>
                  <a:lnTo>
                    <a:pt x="1973825" y="1592403"/>
                  </a:lnTo>
                  <a:lnTo>
                    <a:pt x="1606022" y="1592403"/>
                  </a:lnTo>
                  <a:lnTo>
                    <a:pt x="1606022" y="2251002"/>
                  </a:lnTo>
                  <a:lnTo>
                    <a:pt x="1973825" y="2251002"/>
                  </a:lnTo>
                  <a:lnTo>
                    <a:pt x="1973825" y="2272792"/>
                  </a:lnTo>
                  <a:close/>
                </a:path>
                <a:path w="1974215" h="5142865">
                  <a:moveTo>
                    <a:pt x="1973825" y="2206878"/>
                  </a:moveTo>
                  <a:lnTo>
                    <a:pt x="1650146" y="2206878"/>
                  </a:lnTo>
                  <a:lnTo>
                    <a:pt x="1650146" y="1636528"/>
                  </a:lnTo>
                  <a:lnTo>
                    <a:pt x="1973825" y="1636528"/>
                  </a:lnTo>
                  <a:lnTo>
                    <a:pt x="1973825" y="1658318"/>
                  </a:lnTo>
                  <a:lnTo>
                    <a:pt x="1671936" y="1658318"/>
                  </a:lnTo>
                  <a:lnTo>
                    <a:pt x="1671936" y="2185088"/>
                  </a:lnTo>
                  <a:lnTo>
                    <a:pt x="1973825" y="2185088"/>
                  </a:lnTo>
                  <a:lnTo>
                    <a:pt x="1973825" y="2206878"/>
                  </a:lnTo>
                  <a:close/>
                </a:path>
                <a:path w="1974215" h="5142865">
                  <a:moveTo>
                    <a:pt x="1973825" y="2033648"/>
                  </a:moveTo>
                  <a:lnTo>
                    <a:pt x="1823376" y="2033648"/>
                  </a:lnTo>
                  <a:lnTo>
                    <a:pt x="1823376" y="1809757"/>
                  </a:lnTo>
                  <a:lnTo>
                    <a:pt x="1973825" y="1809757"/>
                  </a:lnTo>
                  <a:lnTo>
                    <a:pt x="1973825" y="2033648"/>
                  </a:lnTo>
                  <a:close/>
                </a:path>
                <a:path w="1974215" h="5142865">
                  <a:moveTo>
                    <a:pt x="1285711" y="2729617"/>
                  </a:moveTo>
                  <a:lnTo>
                    <a:pt x="1127408" y="2571313"/>
                  </a:lnTo>
                  <a:lnTo>
                    <a:pt x="1285711" y="2413010"/>
                  </a:lnTo>
                  <a:lnTo>
                    <a:pt x="1444014" y="2571313"/>
                  </a:lnTo>
                  <a:lnTo>
                    <a:pt x="1285711" y="2729617"/>
                  </a:lnTo>
                  <a:close/>
                </a:path>
                <a:path w="1974215" h="5142865">
                  <a:moveTo>
                    <a:pt x="1000699" y="3558504"/>
                  </a:moveTo>
                  <a:lnTo>
                    <a:pt x="298521" y="3558504"/>
                  </a:lnTo>
                  <a:lnTo>
                    <a:pt x="298521" y="2856325"/>
                  </a:lnTo>
                  <a:lnTo>
                    <a:pt x="1000699" y="2856325"/>
                  </a:lnTo>
                  <a:lnTo>
                    <a:pt x="1000699" y="2878115"/>
                  </a:lnTo>
                  <a:lnTo>
                    <a:pt x="320311" y="2878115"/>
                  </a:lnTo>
                  <a:lnTo>
                    <a:pt x="320311" y="3536714"/>
                  </a:lnTo>
                  <a:lnTo>
                    <a:pt x="1000699" y="3536714"/>
                  </a:lnTo>
                  <a:lnTo>
                    <a:pt x="1000699" y="3558504"/>
                  </a:lnTo>
                  <a:close/>
                </a:path>
                <a:path w="1974215" h="5142865">
                  <a:moveTo>
                    <a:pt x="1000699" y="3536714"/>
                  </a:moveTo>
                  <a:lnTo>
                    <a:pt x="978910" y="3536714"/>
                  </a:lnTo>
                  <a:lnTo>
                    <a:pt x="978910" y="2878115"/>
                  </a:lnTo>
                  <a:lnTo>
                    <a:pt x="1000699" y="2878115"/>
                  </a:lnTo>
                  <a:lnTo>
                    <a:pt x="1000699" y="3536714"/>
                  </a:lnTo>
                  <a:close/>
                </a:path>
                <a:path w="1974215" h="5142865">
                  <a:moveTo>
                    <a:pt x="934785" y="3492480"/>
                  </a:moveTo>
                  <a:lnTo>
                    <a:pt x="364435" y="3492480"/>
                  </a:lnTo>
                  <a:lnTo>
                    <a:pt x="364435" y="2922130"/>
                  </a:lnTo>
                  <a:lnTo>
                    <a:pt x="934785" y="2922130"/>
                  </a:lnTo>
                  <a:lnTo>
                    <a:pt x="934785" y="2944029"/>
                  </a:lnTo>
                  <a:lnTo>
                    <a:pt x="386225" y="2944029"/>
                  </a:lnTo>
                  <a:lnTo>
                    <a:pt x="386225" y="3470800"/>
                  </a:lnTo>
                  <a:lnTo>
                    <a:pt x="934785" y="3470800"/>
                  </a:lnTo>
                  <a:lnTo>
                    <a:pt x="934785" y="3492480"/>
                  </a:lnTo>
                  <a:close/>
                </a:path>
                <a:path w="1974215" h="5142865">
                  <a:moveTo>
                    <a:pt x="934785" y="3470800"/>
                  </a:moveTo>
                  <a:lnTo>
                    <a:pt x="912995" y="3470800"/>
                  </a:lnTo>
                  <a:lnTo>
                    <a:pt x="912995" y="2944029"/>
                  </a:lnTo>
                  <a:lnTo>
                    <a:pt x="934785" y="2944029"/>
                  </a:lnTo>
                  <a:lnTo>
                    <a:pt x="934785" y="3470800"/>
                  </a:lnTo>
                  <a:close/>
                </a:path>
                <a:path w="1974215" h="5142865">
                  <a:moveTo>
                    <a:pt x="761556" y="3319360"/>
                  </a:moveTo>
                  <a:lnTo>
                    <a:pt x="537665" y="3319360"/>
                  </a:lnTo>
                  <a:lnTo>
                    <a:pt x="537665" y="3095469"/>
                  </a:lnTo>
                  <a:lnTo>
                    <a:pt x="761556" y="3095469"/>
                  </a:lnTo>
                  <a:lnTo>
                    <a:pt x="761556" y="3319360"/>
                  </a:lnTo>
                  <a:close/>
                </a:path>
                <a:path w="1974215" h="5142865">
                  <a:moveTo>
                    <a:pt x="0" y="4015328"/>
                  </a:moveTo>
                  <a:lnTo>
                    <a:pt x="0" y="3698721"/>
                  </a:lnTo>
                  <a:lnTo>
                    <a:pt x="158303" y="3857025"/>
                  </a:lnTo>
                  <a:lnTo>
                    <a:pt x="0" y="4015328"/>
                  </a:lnTo>
                  <a:close/>
                </a:path>
                <a:path w="1974215" h="5142865">
                  <a:moveTo>
                    <a:pt x="1973825" y="3558504"/>
                  </a:moveTo>
                  <a:lnTo>
                    <a:pt x="1584232" y="3558504"/>
                  </a:lnTo>
                  <a:lnTo>
                    <a:pt x="1584232" y="2856325"/>
                  </a:lnTo>
                  <a:lnTo>
                    <a:pt x="1973825" y="2856325"/>
                  </a:lnTo>
                  <a:lnTo>
                    <a:pt x="1973825" y="2878115"/>
                  </a:lnTo>
                  <a:lnTo>
                    <a:pt x="1606022" y="2878115"/>
                  </a:lnTo>
                  <a:lnTo>
                    <a:pt x="1606022" y="3536714"/>
                  </a:lnTo>
                  <a:lnTo>
                    <a:pt x="1973825" y="3536714"/>
                  </a:lnTo>
                  <a:lnTo>
                    <a:pt x="1973825" y="3558504"/>
                  </a:lnTo>
                  <a:close/>
                </a:path>
                <a:path w="1974215" h="5142865">
                  <a:moveTo>
                    <a:pt x="1973825" y="3492480"/>
                  </a:moveTo>
                  <a:lnTo>
                    <a:pt x="1650146" y="3492480"/>
                  </a:lnTo>
                  <a:lnTo>
                    <a:pt x="1650146" y="2922130"/>
                  </a:lnTo>
                  <a:lnTo>
                    <a:pt x="1973825" y="2922130"/>
                  </a:lnTo>
                  <a:lnTo>
                    <a:pt x="1973825" y="2944029"/>
                  </a:lnTo>
                  <a:lnTo>
                    <a:pt x="1671936" y="2944029"/>
                  </a:lnTo>
                  <a:lnTo>
                    <a:pt x="1671936" y="3470800"/>
                  </a:lnTo>
                  <a:lnTo>
                    <a:pt x="1973825" y="3470800"/>
                  </a:lnTo>
                  <a:lnTo>
                    <a:pt x="1973825" y="3492480"/>
                  </a:lnTo>
                  <a:close/>
                </a:path>
                <a:path w="1974215" h="5142865">
                  <a:moveTo>
                    <a:pt x="1973825" y="3319360"/>
                  </a:moveTo>
                  <a:lnTo>
                    <a:pt x="1823376" y="3319360"/>
                  </a:lnTo>
                  <a:lnTo>
                    <a:pt x="1823376" y="3095469"/>
                  </a:lnTo>
                  <a:lnTo>
                    <a:pt x="1973825" y="3095469"/>
                  </a:lnTo>
                  <a:lnTo>
                    <a:pt x="1973825" y="3319360"/>
                  </a:lnTo>
                  <a:close/>
                </a:path>
                <a:path w="1974215" h="5142865">
                  <a:moveTo>
                    <a:pt x="1285711" y="4015328"/>
                  </a:moveTo>
                  <a:lnTo>
                    <a:pt x="1127408" y="3857025"/>
                  </a:lnTo>
                  <a:lnTo>
                    <a:pt x="1285711" y="3698721"/>
                  </a:lnTo>
                  <a:lnTo>
                    <a:pt x="1444014" y="3857025"/>
                  </a:lnTo>
                  <a:lnTo>
                    <a:pt x="1285711" y="4015328"/>
                  </a:lnTo>
                  <a:close/>
                </a:path>
                <a:path w="1974215" h="5142865">
                  <a:moveTo>
                    <a:pt x="1000699" y="4844106"/>
                  </a:moveTo>
                  <a:lnTo>
                    <a:pt x="298521" y="4844106"/>
                  </a:lnTo>
                  <a:lnTo>
                    <a:pt x="298521" y="4141927"/>
                  </a:lnTo>
                  <a:lnTo>
                    <a:pt x="1000699" y="4141927"/>
                  </a:lnTo>
                  <a:lnTo>
                    <a:pt x="1000699" y="4163718"/>
                  </a:lnTo>
                  <a:lnTo>
                    <a:pt x="320311" y="4163718"/>
                  </a:lnTo>
                  <a:lnTo>
                    <a:pt x="320311" y="4822317"/>
                  </a:lnTo>
                  <a:lnTo>
                    <a:pt x="1000699" y="4822317"/>
                  </a:lnTo>
                  <a:lnTo>
                    <a:pt x="1000699" y="4844106"/>
                  </a:lnTo>
                  <a:close/>
                </a:path>
                <a:path w="1974215" h="5142865">
                  <a:moveTo>
                    <a:pt x="1000699" y="4822317"/>
                  </a:moveTo>
                  <a:lnTo>
                    <a:pt x="978910" y="4822317"/>
                  </a:lnTo>
                  <a:lnTo>
                    <a:pt x="978910" y="4163718"/>
                  </a:lnTo>
                  <a:lnTo>
                    <a:pt x="1000699" y="4163718"/>
                  </a:lnTo>
                  <a:lnTo>
                    <a:pt x="1000699" y="4822317"/>
                  </a:lnTo>
                  <a:close/>
                </a:path>
                <a:path w="1974215" h="5142865">
                  <a:moveTo>
                    <a:pt x="934785" y="4778192"/>
                  </a:moveTo>
                  <a:lnTo>
                    <a:pt x="364435" y="4778192"/>
                  </a:lnTo>
                  <a:lnTo>
                    <a:pt x="364435" y="4207842"/>
                  </a:lnTo>
                  <a:lnTo>
                    <a:pt x="934785" y="4207842"/>
                  </a:lnTo>
                  <a:lnTo>
                    <a:pt x="934785" y="4229632"/>
                  </a:lnTo>
                  <a:lnTo>
                    <a:pt x="386225" y="4229632"/>
                  </a:lnTo>
                  <a:lnTo>
                    <a:pt x="386225" y="4756402"/>
                  </a:lnTo>
                  <a:lnTo>
                    <a:pt x="934785" y="4756402"/>
                  </a:lnTo>
                  <a:lnTo>
                    <a:pt x="934785" y="4778192"/>
                  </a:lnTo>
                  <a:close/>
                </a:path>
                <a:path w="1974215" h="5142865">
                  <a:moveTo>
                    <a:pt x="934785" y="4756402"/>
                  </a:moveTo>
                  <a:lnTo>
                    <a:pt x="912995" y="4756402"/>
                  </a:lnTo>
                  <a:lnTo>
                    <a:pt x="912995" y="4229632"/>
                  </a:lnTo>
                  <a:lnTo>
                    <a:pt x="934785" y="4229632"/>
                  </a:lnTo>
                  <a:lnTo>
                    <a:pt x="934785" y="4756402"/>
                  </a:lnTo>
                  <a:close/>
                </a:path>
                <a:path w="1974215" h="5142865">
                  <a:moveTo>
                    <a:pt x="761556" y="4604962"/>
                  </a:moveTo>
                  <a:lnTo>
                    <a:pt x="537665" y="4604962"/>
                  </a:lnTo>
                  <a:lnTo>
                    <a:pt x="537665" y="4381071"/>
                  </a:lnTo>
                  <a:lnTo>
                    <a:pt x="761556" y="4381071"/>
                  </a:lnTo>
                  <a:lnTo>
                    <a:pt x="761556" y="4604962"/>
                  </a:lnTo>
                  <a:close/>
                </a:path>
                <a:path w="1974215" h="5142865">
                  <a:moveTo>
                    <a:pt x="158303" y="5142627"/>
                  </a:moveTo>
                  <a:lnTo>
                    <a:pt x="0" y="5142627"/>
                  </a:lnTo>
                  <a:lnTo>
                    <a:pt x="0" y="4984324"/>
                  </a:lnTo>
                  <a:lnTo>
                    <a:pt x="158303" y="5142627"/>
                  </a:lnTo>
                  <a:close/>
                </a:path>
                <a:path w="1974215" h="5142865">
                  <a:moveTo>
                    <a:pt x="1973825" y="4844106"/>
                  </a:moveTo>
                  <a:lnTo>
                    <a:pt x="1584232" y="4844106"/>
                  </a:lnTo>
                  <a:lnTo>
                    <a:pt x="1584232" y="4141927"/>
                  </a:lnTo>
                  <a:lnTo>
                    <a:pt x="1973825" y="4141927"/>
                  </a:lnTo>
                  <a:lnTo>
                    <a:pt x="1973825" y="4163718"/>
                  </a:lnTo>
                  <a:lnTo>
                    <a:pt x="1606022" y="4163718"/>
                  </a:lnTo>
                  <a:lnTo>
                    <a:pt x="1606022" y="4822317"/>
                  </a:lnTo>
                  <a:lnTo>
                    <a:pt x="1973825" y="4822317"/>
                  </a:lnTo>
                  <a:lnTo>
                    <a:pt x="1973825" y="4844106"/>
                  </a:lnTo>
                  <a:close/>
                </a:path>
                <a:path w="1974215" h="5142865">
                  <a:moveTo>
                    <a:pt x="1973825" y="4778192"/>
                  </a:moveTo>
                  <a:lnTo>
                    <a:pt x="1650146" y="4778192"/>
                  </a:lnTo>
                  <a:lnTo>
                    <a:pt x="1650146" y="4207842"/>
                  </a:lnTo>
                  <a:lnTo>
                    <a:pt x="1973825" y="4207842"/>
                  </a:lnTo>
                  <a:lnTo>
                    <a:pt x="1973825" y="4229632"/>
                  </a:lnTo>
                  <a:lnTo>
                    <a:pt x="1671936" y="4229632"/>
                  </a:lnTo>
                  <a:lnTo>
                    <a:pt x="1671936" y="4756402"/>
                  </a:lnTo>
                  <a:lnTo>
                    <a:pt x="1973825" y="4756402"/>
                  </a:lnTo>
                  <a:lnTo>
                    <a:pt x="1973825" y="4778192"/>
                  </a:lnTo>
                  <a:close/>
                </a:path>
                <a:path w="1974215" h="5142865">
                  <a:moveTo>
                    <a:pt x="1973825" y="4604962"/>
                  </a:moveTo>
                  <a:lnTo>
                    <a:pt x="1823376" y="4604962"/>
                  </a:lnTo>
                  <a:lnTo>
                    <a:pt x="1823376" y="4381071"/>
                  </a:lnTo>
                  <a:lnTo>
                    <a:pt x="1973825" y="4381071"/>
                  </a:lnTo>
                  <a:lnTo>
                    <a:pt x="1973825" y="4604962"/>
                  </a:lnTo>
                  <a:close/>
                </a:path>
                <a:path w="1974215" h="5142865">
                  <a:moveTo>
                    <a:pt x="1444014" y="5142627"/>
                  </a:moveTo>
                  <a:lnTo>
                    <a:pt x="1127408" y="5142627"/>
                  </a:lnTo>
                  <a:lnTo>
                    <a:pt x="1285711" y="4984324"/>
                  </a:lnTo>
                  <a:lnTo>
                    <a:pt x="1444014" y="5142627"/>
                  </a:lnTo>
                  <a:close/>
                </a:path>
              </a:pathLst>
            </a:custGeom>
            <a:solidFill>
              <a:srgbClr val="B94A2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6314174" y="544"/>
              <a:ext cx="1974214" cy="5130800"/>
            </a:xfrm>
            <a:custGeom>
              <a:avLst/>
              <a:gdLst/>
              <a:ahLst/>
              <a:cxnLst/>
              <a:rect l="l" t="t" r="r" b="b"/>
              <a:pathLst>
                <a:path w="1974215" h="5130800">
                  <a:moveTo>
                    <a:pt x="491317" y="177800"/>
                  </a:moveTo>
                  <a:lnTo>
                    <a:pt x="422614" y="177800"/>
                  </a:lnTo>
                  <a:lnTo>
                    <a:pt x="611968" y="0"/>
                  </a:lnTo>
                  <a:lnTo>
                    <a:pt x="673633" y="0"/>
                  </a:lnTo>
                  <a:lnTo>
                    <a:pt x="700684" y="25400"/>
                  </a:lnTo>
                  <a:lnTo>
                    <a:pt x="642800" y="25400"/>
                  </a:lnTo>
                  <a:lnTo>
                    <a:pt x="491317" y="177800"/>
                  </a:lnTo>
                  <a:close/>
                </a:path>
                <a:path w="1974215" h="5130800">
                  <a:moveTo>
                    <a:pt x="1776941" y="177800"/>
                  </a:moveTo>
                  <a:lnTo>
                    <a:pt x="1708216" y="177800"/>
                  </a:lnTo>
                  <a:lnTo>
                    <a:pt x="1897679" y="0"/>
                  </a:lnTo>
                  <a:lnTo>
                    <a:pt x="1959345" y="0"/>
                  </a:lnTo>
                  <a:lnTo>
                    <a:pt x="1973825" y="12700"/>
                  </a:lnTo>
                  <a:lnTo>
                    <a:pt x="1973825" y="25400"/>
                  </a:lnTo>
                  <a:lnTo>
                    <a:pt x="1928512" y="25400"/>
                  </a:lnTo>
                  <a:lnTo>
                    <a:pt x="1776941" y="177800"/>
                  </a:lnTo>
                  <a:close/>
                </a:path>
                <a:path w="1974215" h="5130800">
                  <a:moveTo>
                    <a:pt x="668855" y="406400"/>
                  </a:moveTo>
                  <a:lnTo>
                    <a:pt x="642800" y="406400"/>
                  </a:lnTo>
                  <a:lnTo>
                    <a:pt x="832263" y="215900"/>
                  </a:lnTo>
                  <a:lnTo>
                    <a:pt x="642800" y="25400"/>
                  </a:lnTo>
                  <a:lnTo>
                    <a:pt x="700684" y="25400"/>
                  </a:lnTo>
                  <a:lnTo>
                    <a:pt x="862987" y="177800"/>
                  </a:lnTo>
                  <a:lnTo>
                    <a:pt x="903345" y="177800"/>
                  </a:lnTo>
                  <a:lnTo>
                    <a:pt x="668855" y="406400"/>
                  </a:lnTo>
                  <a:close/>
                </a:path>
                <a:path w="1974215" h="5130800">
                  <a:moveTo>
                    <a:pt x="1973825" y="63500"/>
                  </a:moveTo>
                  <a:lnTo>
                    <a:pt x="1928512" y="25400"/>
                  </a:lnTo>
                  <a:lnTo>
                    <a:pt x="1973825" y="25400"/>
                  </a:lnTo>
                  <a:lnTo>
                    <a:pt x="1973825" y="63500"/>
                  </a:lnTo>
                  <a:close/>
                </a:path>
                <a:path w="1974215" h="5130800">
                  <a:moveTo>
                    <a:pt x="369338" y="1143000"/>
                  </a:moveTo>
                  <a:lnTo>
                    <a:pt x="136186" y="914400"/>
                  </a:lnTo>
                  <a:lnTo>
                    <a:pt x="189462" y="850900"/>
                  </a:lnTo>
                  <a:lnTo>
                    <a:pt x="0" y="673100"/>
                  </a:lnTo>
                  <a:lnTo>
                    <a:pt x="0" y="609600"/>
                  </a:lnTo>
                  <a:lnTo>
                    <a:pt x="189462" y="419100"/>
                  </a:lnTo>
                  <a:lnTo>
                    <a:pt x="136186" y="368300"/>
                  </a:lnTo>
                  <a:lnTo>
                    <a:pt x="369338" y="127000"/>
                  </a:lnTo>
                  <a:lnTo>
                    <a:pt x="409295" y="165100"/>
                  </a:lnTo>
                  <a:lnTo>
                    <a:pt x="369338" y="165100"/>
                  </a:lnTo>
                  <a:lnTo>
                    <a:pt x="166910" y="368300"/>
                  </a:lnTo>
                  <a:lnTo>
                    <a:pt x="245073" y="444500"/>
                  </a:lnTo>
                  <a:lnTo>
                    <a:pt x="220295" y="444500"/>
                  </a:lnTo>
                  <a:lnTo>
                    <a:pt x="30832" y="635000"/>
                  </a:lnTo>
                  <a:lnTo>
                    <a:pt x="220295" y="825500"/>
                  </a:lnTo>
                  <a:lnTo>
                    <a:pt x="253955" y="825500"/>
                  </a:lnTo>
                  <a:lnTo>
                    <a:pt x="166910" y="914400"/>
                  </a:lnTo>
                  <a:lnTo>
                    <a:pt x="369338" y="1117600"/>
                  </a:lnTo>
                  <a:lnTo>
                    <a:pt x="395976" y="1117600"/>
                  </a:lnTo>
                  <a:lnTo>
                    <a:pt x="369338" y="1143000"/>
                  </a:lnTo>
                  <a:close/>
                </a:path>
                <a:path w="1974215" h="5130800">
                  <a:moveTo>
                    <a:pt x="903345" y="177800"/>
                  </a:moveTo>
                  <a:lnTo>
                    <a:pt x="862987" y="177800"/>
                  </a:lnTo>
                  <a:lnTo>
                    <a:pt x="916263" y="127000"/>
                  </a:lnTo>
                  <a:lnTo>
                    <a:pt x="953077" y="165100"/>
                  </a:lnTo>
                  <a:lnTo>
                    <a:pt x="916372" y="165100"/>
                  </a:lnTo>
                  <a:lnTo>
                    <a:pt x="903345" y="177800"/>
                  </a:lnTo>
                  <a:close/>
                </a:path>
                <a:path w="1974215" h="5130800">
                  <a:moveTo>
                    <a:pt x="1341696" y="609600"/>
                  </a:moveTo>
                  <a:lnTo>
                    <a:pt x="1285602" y="609600"/>
                  </a:lnTo>
                  <a:lnTo>
                    <a:pt x="1475065" y="419100"/>
                  </a:lnTo>
                  <a:lnTo>
                    <a:pt x="1421788" y="368300"/>
                  </a:lnTo>
                  <a:lnTo>
                    <a:pt x="1654940" y="127000"/>
                  </a:lnTo>
                  <a:lnTo>
                    <a:pt x="1694897" y="165100"/>
                  </a:lnTo>
                  <a:lnTo>
                    <a:pt x="1654940" y="165100"/>
                  </a:lnTo>
                  <a:lnTo>
                    <a:pt x="1452621" y="368300"/>
                  </a:lnTo>
                  <a:lnTo>
                    <a:pt x="1530784" y="444500"/>
                  </a:lnTo>
                  <a:lnTo>
                    <a:pt x="1505897" y="444500"/>
                  </a:lnTo>
                  <a:lnTo>
                    <a:pt x="1341696" y="609600"/>
                  </a:lnTo>
                  <a:close/>
                </a:path>
                <a:path w="1974215" h="5130800">
                  <a:moveTo>
                    <a:pt x="642800" y="431800"/>
                  </a:moveTo>
                  <a:lnTo>
                    <a:pt x="369338" y="165100"/>
                  </a:lnTo>
                  <a:lnTo>
                    <a:pt x="409295" y="165100"/>
                  </a:lnTo>
                  <a:lnTo>
                    <a:pt x="422614" y="177800"/>
                  </a:lnTo>
                  <a:lnTo>
                    <a:pt x="491317" y="177800"/>
                  </a:lnTo>
                  <a:lnTo>
                    <a:pt x="453446" y="215900"/>
                  </a:lnTo>
                  <a:lnTo>
                    <a:pt x="642800" y="406400"/>
                  </a:lnTo>
                  <a:lnTo>
                    <a:pt x="668855" y="406400"/>
                  </a:lnTo>
                  <a:lnTo>
                    <a:pt x="642800" y="431800"/>
                  </a:lnTo>
                  <a:close/>
                </a:path>
                <a:path w="1974215" h="5130800">
                  <a:moveTo>
                    <a:pt x="942278" y="1117600"/>
                  </a:moveTo>
                  <a:lnTo>
                    <a:pt x="916481" y="1117600"/>
                  </a:lnTo>
                  <a:lnTo>
                    <a:pt x="1118800" y="914400"/>
                  </a:lnTo>
                  <a:lnTo>
                    <a:pt x="845228" y="635000"/>
                  </a:lnTo>
                  <a:lnTo>
                    <a:pt x="1118691" y="368300"/>
                  </a:lnTo>
                  <a:lnTo>
                    <a:pt x="916372" y="165100"/>
                  </a:lnTo>
                  <a:lnTo>
                    <a:pt x="953077" y="165100"/>
                  </a:lnTo>
                  <a:lnTo>
                    <a:pt x="1149415" y="368300"/>
                  </a:lnTo>
                  <a:lnTo>
                    <a:pt x="1096139" y="419100"/>
                  </a:lnTo>
                  <a:lnTo>
                    <a:pt x="1121400" y="444500"/>
                  </a:lnTo>
                  <a:lnTo>
                    <a:pt x="1065415" y="444500"/>
                  </a:lnTo>
                  <a:lnTo>
                    <a:pt x="875952" y="635000"/>
                  </a:lnTo>
                  <a:lnTo>
                    <a:pt x="1065415" y="825500"/>
                  </a:lnTo>
                  <a:lnTo>
                    <a:pt x="1123314" y="825500"/>
                  </a:lnTo>
                  <a:lnTo>
                    <a:pt x="1096248" y="850900"/>
                  </a:lnTo>
                  <a:lnTo>
                    <a:pt x="1149524" y="914400"/>
                  </a:lnTo>
                  <a:lnTo>
                    <a:pt x="942278" y="1117600"/>
                  </a:lnTo>
                  <a:close/>
                </a:path>
                <a:path w="1974215" h="5130800">
                  <a:moveTo>
                    <a:pt x="1928512" y="431800"/>
                  </a:moveTo>
                  <a:lnTo>
                    <a:pt x="1654940" y="165100"/>
                  </a:lnTo>
                  <a:lnTo>
                    <a:pt x="1694897" y="165100"/>
                  </a:lnTo>
                  <a:lnTo>
                    <a:pt x="1708216" y="177800"/>
                  </a:lnTo>
                  <a:lnTo>
                    <a:pt x="1776941" y="177800"/>
                  </a:lnTo>
                  <a:lnTo>
                    <a:pt x="1739049" y="215900"/>
                  </a:lnTo>
                  <a:lnTo>
                    <a:pt x="1928512" y="406400"/>
                  </a:lnTo>
                  <a:lnTo>
                    <a:pt x="1958721" y="406400"/>
                  </a:lnTo>
                  <a:lnTo>
                    <a:pt x="1928512" y="431800"/>
                  </a:lnTo>
                  <a:close/>
                </a:path>
                <a:path w="1974215" h="5130800">
                  <a:moveTo>
                    <a:pt x="1958721" y="406400"/>
                  </a:moveTo>
                  <a:lnTo>
                    <a:pt x="1928512" y="406400"/>
                  </a:lnTo>
                  <a:lnTo>
                    <a:pt x="1973825" y="355600"/>
                  </a:lnTo>
                  <a:lnTo>
                    <a:pt x="1973825" y="393700"/>
                  </a:lnTo>
                  <a:lnTo>
                    <a:pt x="1958721" y="406400"/>
                  </a:lnTo>
                  <a:close/>
                </a:path>
                <a:path w="1974215" h="5130800">
                  <a:moveTo>
                    <a:pt x="253955" y="825500"/>
                  </a:moveTo>
                  <a:lnTo>
                    <a:pt x="220295" y="825500"/>
                  </a:lnTo>
                  <a:lnTo>
                    <a:pt x="409649" y="635000"/>
                  </a:lnTo>
                  <a:lnTo>
                    <a:pt x="220295" y="444500"/>
                  </a:lnTo>
                  <a:lnTo>
                    <a:pt x="245073" y="444500"/>
                  </a:lnTo>
                  <a:lnTo>
                    <a:pt x="440481" y="635000"/>
                  </a:lnTo>
                  <a:lnTo>
                    <a:pt x="253955" y="825500"/>
                  </a:lnTo>
                  <a:close/>
                </a:path>
                <a:path w="1974215" h="5130800">
                  <a:moveTo>
                    <a:pt x="1123314" y="825500"/>
                  </a:moveTo>
                  <a:lnTo>
                    <a:pt x="1065415" y="825500"/>
                  </a:lnTo>
                  <a:lnTo>
                    <a:pt x="1254878" y="635000"/>
                  </a:lnTo>
                  <a:lnTo>
                    <a:pt x="1065415" y="444500"/>
                  </a:lnTo>
                  <a:lnTo>
                    <a:pt x="1121400" y="444500"/>
                  </a:lnTo>
                  <a:lnTo>
                    <a:pt x="1285602" y="609600"/>
                  </a:lnTo>
                  <a:lnTo>
                    <a:pt x="1341696" y="609600"/>
                  </a:lnTo>
                  <a:lnTo>
                    <a:pt x="1316434" y="635000"/>
                  </a:lnTo>
                  <a:lnTo>
                    <a:pt x="1354327" y="673100"/>
                  </a:lnTo>
                  <a:lnTo>
                    <a:pt x="1285711" y="673100"/>
                  </a:lnTo>
                  <a:lnTo>
                    <a:pt x="1123314" y="825500"/>
                  </a:lnTo>
                  <a:close/>
                </a:path>
                <a:path w="1974215" h="5130800">
                  <a:moveTo>
                    <a:pt x="1539667" y="825500"/>
                  </a:moveTo>
                  <a:lnTo>
                    <a:pt x="1505897" y="825500"/>
                  </a:lnTo>
                  <a:lnTo>
                    <a:pt x="1695360" y="635000"/>
                  </a:lnTo>
                  <a:lnTo>
                    <a:pt x="1505897" y="444500"/>
                  </a:lnTo>
                  <a:lnTo>
                    <a:pt x="1530784" y="444500"/>
                  </a:lnTo>
                  <a:lnTo>
                    <a:pt x="1726193" y="635000"/>
                  </a:lnTo>
                  <a:lnTo>
                    <a:pt x="1539667" y="825500"/>
                  </a:lnTo>
                  <a:close/>
                </a:path>
                <a:path w="1974215" h="5130800">
                  <a:moveTo>
                    <a:pt x="1655049" y="1143000"/>
                  </a:moveTo>
                  <a:lnTo>
                    <a:pt x="1421897" y="914400"/>
                  </a:lnTo>
                  <a:lnTo>
                    <a:pt x="1475174" y="850900"/>
                  </a:lnTo>
                  <a:lnTo>
                    <a:pt x="1285711" y="673100"/>
                  </a:lnTo>
                  <a:lnTo>
                    <a:pt x="1354327" y="673100"/>
                  </a:lnTo>
                  <a:lnTo>
                    <a:pt x="1505897" y="825500"/>
                  </a:lnTo>
                  <a:lnTo>
                    <a:pt x="1539667" y="825500"/>
                  </a:lnTo>
                  <a:lnTo>
                    <a:pt x="1452621" y="914400"/>
                  </a:lnTo>
                  <a:lnTo>
                    <a:pt x="1654940" y="1117600"/>
                  </a:lnTo>
                  <a:lnTo>
                    <a:pt x="1681687" y="1117600"/>
                  </a:lnTo>
                  <a:lnTo>
                    <a:pt x="1655049" y="1143000"/>
                  </a:lnTo>
                  <a:close/>
                </a:path>
                <a:path w="1974215" h="5130800">
                  <a:moveTo>
                    <a:pt x="395976" y="1117600"/>
                  </a:moveTo>
                  <a:lnTo>
                    <a:pt x="369338" y="1117600"/>
                  </a:lnTo>
                  <a:lnTo>
                    <a:pt x="642800" y="838200"/>
                  </a:lnTo>
                  <a:lnTo>
                    <a:pt x="667681" y="863600"/>
                  </a:lnTo>
                  <a:lnTo>
                    <a:pt x="642800" y="863600"/>
                  </a:lnTo>
                  <a:lnTo>
                    <a:pt x="453446" y="1054100"/>
                  </a:lnTo>
                  <a:lnTo>
                    <a:pt x="491317" y="1092200"/>
                  </a:lnTo>
                  <a:lnTo>
                    <a:pt x="422614" y="1092200"/>
                  </a:lnTo>
                  <a:lnTo>
                    <a:pt x="395976" y="1117600"/>
                  </a:lnTo>
                  <a:close/>
                </a:path>
                <a:path w="1974215" h="5130800">
                  <a:moveTo>
                    <a:pt x="1681687" y="1117600"/>
                  </a:moveTo>
                  <a:lnTo>
                    <a:pt x="1654940" y="1117600"/>
                  </a:lnTo>
                  <a:lnTo>
                    <a:pt x="1928512" y="838200"/>
                  </a:lnTo>
                  <a:lnTo>
                    <a:pt x="1951168" y="863600"/>
                  </a:lnTo>
                  <a:lnTo>
                    <a:pt x="1928512" y="863600"/>
                  </a:lnTo>
                  <a:lnTo>
                    <a:pt x="1739049" y="1054100"/>
                  </a:lnTo>
                  <a:lnTo>
                    <a:pt x="1776941" y="1092200"/>
                  </a:lnTo>
                  <a:lnTo>
                    <a:pt x="1708325" y="1092200"/>
                  </a:lnTo>
                  <a:lnTo>
                    <a:pt x="1681687" y="1117600"/>
                  </a:lnTo>
                  <a:close/>
                </a:path>
                <a:path w="1974215" h="5130800">
                  <a:moveTo>
                    <a:pt x="711526" y="1244600"/>
                  </a:moveTo>
                  <a:lnTo>
                    <a:pt x="642800" y="1244600"/>
                  </a:lnTo>
                  <a:lnTo>
                    <a:pt x="832263" y="1054100"/>
                  </a:lnTo>
                  <a:lnTo>
                    <a:pt x="642800" y="863600"/>
                  </a:lnTo>
                  <a:lnTo>
                    <a:pt x="667681" y="863600"/>
                  </a:lnTo>
                  <a:lnTo>
                    <a:pt x="891601" y="1092200"/>
                  </a:lnTo>
                  <a:lnTo>
                    <a:pt x="863096" y="1092200"/>
                  </a:lnTo>
                  <a:lnTo>
                    <a:pt x="711526" y="1244600"/>
                  </a:lnTo>
                  <a:close/>
                </a:path>
                <a:path w="1974215" h="5130800">
                  <a:moveTo>
                    <a:pt x="1973825" y="914400"/>
                  </a:moveTo>
                  <a:lnTo>
                    <a:pt x="1928512" y="863600"/>
                  </a:lnTo>
                  <a:lnTo>
                    <a:pt x="1951168" y="863600"/>
                  </a:lnTo>
                  <a:lnTo>
                    <a:pt x="1973825" y="889000"/>
                  </a:lnTo>
                  <a:lnTo>
                    <a:pt x="1973825" y="914400"/>
                  </a:lnTo>
                  <a:close/>
                </a:path>
                <a:path w="1974215" h="5130800">
                  <a:moveTo>
                    <a:pt x="478599" y="1473200"/>
                  </a:moveTo>
                  <a:lnTo>
                    <a:pt x="422614" y="1473200"/>
                  </a:lnTo>
                  <a:lnTo>
                    <a:pt x="612077" y="1282700"/>
                  </a:lnTo>
                  <a:lnTo>
                    <a:pt x="422614" y="1092200"/>
                  </a:lnTo>
                  <a:lnTo>
                    <a:pt x="491317" y="1092200"/>
                  </a:lnTo>
                  <a:lnTo>
                    <a:pt x="642800" y="1244600"/>
                  </a:lnTo>
                  <a:lnTo>
                    <a:pt x="711526" y="1244600"/>
                  </a:lnTo>
                  <a:lnTo>
                    <a:pt x="673633" y="1282700"/>
                  </a:lnTo>
                  <a:lnTo>
                    <a:pt x="698895" y="1308100"/>
                  </a:lnTo>
                  <a:lnTo>
                    <a:pt x="642800" y="1308100"/>
                  </a:lnTo>
                  <a:lnTo>
                    <a:pt x="478599" y="1473200"/>
                  </a:lnTo>
                  <a:close/>
                </a:path>
                <a:path w="1974215" h="5130800">
                  <a:moveTo>
                    <a:pt x="916372" y="1143000"/>
                  </a:moveTo>
                  <a:lnTo>
                    <a:pt x="863096" y="1092200"/>
                  </a:lnTo>
                  <a:lnTo>
                    <a:pt x="891601" y="1092200"/>
                  </a:lnTo>
                  <a:lnTo>
                    <a:pt x="916481" y="1117600"/>
                  </a:lnTo>
                  <a:lnTo>
                    <a:pt x="942278" y="1117600"/>
                  </a:lnTo>
                  <a:lnTo>
                    <a:pt x="916372" y="1143000"/>
                  </a:lnTo>
                  <a:close/>
                </a:path>
                <a:path w="1974215" h="5130800">
                  <a:moveTo>
                    <a:pt x="1764311" y="1473200"/>
                  </a:moveTo>
                  <a:lnTo>
                    <a:pt x="1708325" y="1473200"/>
                  </a:lnTo>
                  <a:lnTo>
                    <a:pt x="1897788" y="1282700"/>
                  </a:lnTo>
                  <a:lnTo>
                    <a:pt x="1708325" y="1092200"/>
                  </a:lnTo>
                  <a:lnTo>
                    <a:pt x="1776941" y="1092200"/>
                  </a:lnTo>
                  <a:lnTo>
                    <a:pt x="1928512" y="1244600"/>
                  </a:lnTo>
                  <a:lnTo>
                    <a:pt x="1973825" y="1244600"/>
                  </a:lnTo>
                  <a:lnTo>
                    <a:pt x="1973825" y="1270000"/>
                  </a:lnTo>
                  <a:lnTo>
                    <a:pt x="1959236" y="1282700"/>
                  </a:lnTo>
                  <a:lnTo>
                    <a:pt x="1973825" y="1295400"/>
                  </a:lnTo>
                  <a:lnTo>
                    <a:pt x="1973825" y="1308100"/>
                  </a:lnTo>
                  <a:lnTo>
                    <a:pt x="1928512" y="1308100"/>
                  </a:lnTo>
                  <a:lnTo>
                    <a:pt x="1764311" y="1473200"/>
                  </a:lnTo>
                  <a:close/>
                </a:path>
                <a:path w="1974215" h="5130800">
                  <a:moveTo>
                    <a:pt x="1973825" y="1244600"/>
                  </a:moveTo>
                  <a:lnTo>
                    <a:pt x="1928512" y="1244600"/>
                  </a:lnTo>
                  <a:lnTo>
                    <a:pt x="1973825" y="1206500"/>
                  </a:lnTo>
                  <a:lnTo>
                    <a:pt x="1973825" y="1244600"/>
                  </a:lnTo>
                  <a:close/>
                </a:path>
                <a:path w="1974215" h="5130800">
                  <a:moveTo>
                    <a:pt x="668855" y="1689100"/>
                  </a:moveTo>
                  <a:lnTo>
                    <a:pt x="642800" y="1689100"/>
                  </a:lnTo>
                  <a:lnTo>
                    <a:pt x="832263" y="1498600"/>
                  </a:lnTo>
                  <a:lnTo>
                    <a:pt x="642800" y="1308100"/>
                  </a:lnTo>
                  <a:lnTo>
                    <a:pt x="698895" y="1308100"/>
                  </a:lnTo>
                  <a:lnTo>
                    <a:pt x="863096" y="1473200"/>
                  </a:lnTo>
                  <a:lnTo>
                    <a:pt x="890318" y="1473200"/>
                  </a:lnTo>
                  <a:lnTo>
                    <a:pt x="668855" y="1689100"/>
                  </a:lnTo>
                  <a:close/>
                </a:path>
                <a:path w="1974215" h="5130800">
                  <a:moveTo>
                    <a:pt x="1973825" y="1358900"/>
                  </a:moveTo>
                  <a:lnTo>
                    <a:pt x="1928512" y="1308100"/>
                  </a:lnTo>
                  <a:lnTo>
                    <a:pt x="1973825" y="1308100"/>
                  </a:lnTo>
                  <a:lnTo>
                    <a:pt x="1973825" y="1358900"/>
                  </a:lnTo>
                  <a:close/>
                </a:path>
                <a:path w="1974215" h="5130800">
                  <a:moveTo>
                    <a:pt x="369338" y="2425700"/>
                  </a:moveTo>
                  <a:lnTo>
                    <a:pt x="136186" y="2197100"/>
                  </a:lnTo>
                  <a:lnTo>
                    <a:pt x="189462" y="2146300"/>
                  </a:lnTo>
                  <a:lnTo>
                    <a:pt x="0" y="1955800"/>
                  </a:lnTo>
                  <a:lnTo>
                    <a:pt x="0" y="1892300"/>
                  </a:lnTo>
                  <a:lnTo>
                    <a:pt x="189462" y="1701800"/>
                  </a:lnTo>
                  <a:lnTo>
                    <a:pt x="136186" y="1651000"/>
                  </a:lnTo>
                  <a:lnTo>
                    <a:pt x="369338" y="1409700"/>
                  </a:lnTo>
                  <a:lnTo>
                    <a:pt x="401303" y="1447800"/>
                  </a:lnTo>
                  <a:lnTo>
                    <a:pt x="369229" y="1447800"/>
                  </a:lnTo>
                  <a:lnTo>
                    <a:pt x="166910" y="1651000"/>
                  </a:lnTo>
                  <a:lnTo>
                    <a:pt x="245073" y="1727200"/>
                  </a:lnTo>
                  <a:lnTo>
                    <a:pt x="220295" y="1727200"/>
                  </a:lnTo>
                  <a:lnTo>
                    <a:pt x="30832" y="1917700"/>
                  </a:lnTo>
                  <a:lnTo>
                    <a:pt x="220295" y="2108200"/>
                  </a:lnTo>
                  <a:lnTo>
                    <a:pt x="253955" y="2108200"/>
                  </a:lnTo>
                  <a:lnTo>
                    <a:pt x="166910" y="2197100"/>
                  </a:lnTo>
                  <a:lnTo>
                    <a:pt x="369338" y="2400300"/>
                  </a:lnTo>
                  <a:lnTo>
                    <a:pt x="395976" y="2400300"/>
                  </a:lnTo>
                  <a:lnTo>
                    <a:pt x="369338" y="2425700"/>
                  </a:lnTo>
                  <a:close/>
                </a:path>
                <a:path w="1974215" h="5130800">
                  <a:moveTo>
                    <a:pt x="890318" y="1473200"/>
                  </a:moveTo>
                  <a:lnTo>
                    <a:pt x="863096" y="1473200"/>
                  </a:lnTo>
                  <a:lnTo>
                    <a:pt x="916372" y="1409700"/>
                  </a:lnTo>
                  <a:lnTo>
                    <a:pt x="953186" y="1447800"/>
                  </a:lnTo>
                  <a:lnTo>
                    <a:pt x="916372" y="1447800"/>
                  </a:lnTo>
                  <a:lnTo>
                    <a:pt x="890318" y="1473200"/>
                  </a:lnTo>
                  <a:close/>
                </a:path>
                <a:path w="1974215" h="5130800">
                  <a:moveTo>
                    <a:pt x="1341696" y="1892300"/>
                  </a:moveTo>
                  <a:lnTo>
                    <a:pt x="1285711" y="1892300"/>
                  </a:lnTo>
                  <a:lnTo>
                    <a:pt x="1475174" y="1701800"/>
                  </a:lnTo>
                  <a:lnTo>
                    <a:pt x="1421897" y="1651000"/>
                  </a:lnTo>
                  <a:lnTo>
                    <a:pt x="1655049" y="1409700"/>
                  </a:lnTo>
                  <a:lnTo>
                    <a:pt x="1687015" y="1447800"/>
                  </a:lnTo>
                  <a:lnTo>
                    <a:pt x="1654940" y="1447800"/>
                  </a:lnTo>
                  <a:lnTo>
                    <a:pt x="1452621" y="1651000"/>
                  </a:lnTo>
                  <a:lnTo>
                    <a:pt x="1530784" y="1727200"/>
                  </a:lnTo>
                  <a:lnTo>
                    <a:pt x="1505897" y="1727200"/>
                  </a:lnTo>
                  <a:lnTo>
                    <a:pt x="1341696" y="1892300"/>
                  </a:lnTo>
                  <a:close/>
                </a:path>
                <a:path w="1974215" h="5130800">
                  <a:moveTo>
                    <a:pt x="642800" y="1714500"/>
                  </a:moveTo>
                  <a:lnTo>
                    <a:pt x="369229" y="1447800"/>
                  </a:lnTo>
                  <a:lnTo>
                    <a:pt x="401303" y="1447800"/>
                  </a:lnTo>
                  <a:lnTo>
                    <a:pt x="422614" y="1473200"/>
                  </a:lnTo>
                  <a:lnTo>
                    <a:pt x="478599" y="1473200"/>
                  </a:lnTo>
                  <a:lnTo>
                    <a:pt x="453338" y="1498600"/>
                  </a:lnTo>
                  <a:lnTo>
                    <a:pt x="642800" y="1689100"/>
                  </a:lnTo>
                  <a:lnTo>
                    <a:pt x="668855" y="1689100"/>
                  </a:lnTo>
                  <a:lnTo>
                    <a:pt x="642800" y="1714500"/>
                  </a:lnTo>
                  <a:close/>
                </a:path>
                <a:path w="1974215" h="5130800">
                  <a:moveTo>
                    <a:pt x="942278" y="2400300"/>
                  </a:moveTo>
                  <a:lnTo>
                    <a:pt x="916372" y="2400300"/>
                  </a:lnTo>
                  <a:lnTo>
                    <a:pt x="1118691" y="2197100"/>
                  </a:lnTo>
                  <a:lnTo>
                    <a:pt x="845119" y="1917700"/>
                  </a:lnTo>
                  <a:lnTo>
                    <a:pt x="1118691" y="1651000"/>
                  </a:lnTo>
                  <a:lnTo>
                    <a:pt x="916372" y="1447800"/>
                  </a:lnTo>
                  <a:lnTo>
                    <a:pt x="953186" y="1447800"/>
                  </a:lnTo>
                  <a:lnTo>
                    <a:pt x="1149524" y="1651000"/>
                  </a:lnTo>
                  <a:lnTo>
                    <a:pt x="1096248" y="1701800"/>
                  </a:lnTo>
                  <a:lnTo>
                    <a:pt x="1121509" y="1727200"/>
                  </a:lnTo>
                  <a:lnTo>
                    <a:pt x="1065415" y="1727200"/>
                  </a:lnTo>
                  <a:lnTo>
                    <a:pt x="875952" y="1917700"/>
                  </a:lnTo>
                  <a:lnTo>
                    <a:pt x="1065415" y="2108200"/>
                  </a:lnTo>
                  <a:lnTo>
                    <a:pt x="1134140" y="2108200"/>
                  </a:lnTo>
                  <a:lnTo>
                    <a:pt x="1096248" y="2146300"/>
                  </a:lnTo>
                  <a:lnTo>
                    <a:pt x="1149524" y="2197100"/>
                  </a:lnTo>
                  <a:lnTo>
                    <a:pt x="942278" y="2400300"/>
                  </a:lnTo>
                  <a:close/>
                </a:path>
                <a:path w="1974215" h="5130800">
                  <a:moveTo>
                    <a:pt x="1928512" y="1714500"/>
                  </a:moveTo>
                  <a:lnTo>
                    <a:pt x="1654940" y="1447800"/>
                  </a:lnTo>
                  <a:lnTo>
                    <a:pt x="1687015" y="1447800"/>
                  </a:lnTo>
                  <a:lnTo>
                    <a:pt x="1708325" y="1473200"/>
                  </a:lnTo>
                  <a:lnTo>
                    <a:pt x="1764311" y="1473200"/>
                  </a:lnTo>
                  <a:lnTo>
                    <a:pt x="1739049" y="1498600"/>
                  </a:lnTo>
                  <a:lnTo>
                    <a:pt x="1928512" y="1689100"/>
                  </a:lnTo>
                  <a:lnTo>
                    <a:pt x="1958721" y="1689100"/>
                  </a:lnTo>
                  <a:lnTo>
                    <a:pt x="1928512" y="1714500"/>
                  </a:lnTo>
                  <a:close/>
                </a:path>
                <a:path w="1974215" h="5130800">
                  <a:moveTo>
                    <a:pt x="1958721" y="1689100"/>
                  </a:moveTo>
                  <a:lnTo>
                    <a:pt x="1928512" y="1689100"/>
                  </a:lnTo>
                  <a:lnTo>
                    <a:pt x="1973825" y="1638300"/>
                  </a:lnTo>
                  <a:lnTo>
                    <a:pt x="1973825" y="1676400"/>
                  </a:lnTo>
                  <a:lnTo>
                    <a:pt x="1958721" y="1689100"/>
                  </a:lnTo>
                  <a:close/>
                </a:path>
                <a:path w="1974215" h="5130800">
                  <a:moveTo>
                    <a:pt x="253955" y="2108200"/>
                  </a:moveTo>
                  <a:lnTo>
                    <a:pt x="220295" y="2108200"/>
                  </a:lnTo>
                  <a:lnTo>
                    <a:pt x="409758" y="1917700"/>
                  </a:lnTo>
                  <a:lnTo>
                    <a:pt x="220295" y="1727200"/>
                  </a:lnTo>
                  <a:lnTo>
                    <a:pt x="245073" y="1727200"/>
                  </a:lnTo>
                  <a:lnTo>
                    <a:pt x="440481" y="1917700"/>
                  </a:lnTo>
                  <a:lnTo>
                    <a:pt x="253955" y="2108200"/>
                  </a:lnTo>
                  <a:close/>
                </a:path>
                <a:path w="1974215" h="5130800">
                  <a:moveTo>
                    <a:pt x="1134140" y="2108200"/>
                  </a:moveTo>
                  <a:lnTo>
                    <a:pt x="1065415" y="2108200"/>
                  </a:lnTo>
                  <a:lnTo>
                    <a:pt x="1254878" y="1917700"/>
                  </a:lnTo>
                  <a:lnTo>
                    <a:pt x="1065415" y="1727200"/>
                  </a:lnTo>
                  <a:lnTo>
                    <a:pt x="1121509" y="1727200"/>
                  </a:lnTo>
                  <a:lnTo>
                    <a:pt x="1285711" y="1892300"/>
                  </a:lnTo>
                  <a:lnTo>
                    <a:pt x="1341696" y="1892300"/>
                  </a:lnTo>
                  <a:lnTo>
                    <a:pt x="1316434" y="1917700"/>
                  </a:lnTo>
                  <a:lnTo>
                    <a:pt x="1354327" y="1955800"/>
                  </a:lnTo>
                  <a:lnTo>
                    <a:pt x="1285711" y="1955800"/>
                  </a:lnTo>
                  <a:lnTo>
                    <a:pt x="1134140" y="2108200"/>
                  </a:lnTo>
                  <a:close/>
                </a:path>
                <a:path w="1974215" h="5130800">
                  <a:moveTo>
                    <a:pt x="1539667" y="2108200"/>
                  </a:moveTo>
                  <a:lnTo>
                    <a:pt x="1505897" y="2108200"/>
                  </a:lnTo>
                  <a:lnTo>
                    <a:pt x="1695360" y="1917700"/>
                  </a:lnTo>
                  <a:lnTo>
                    <a:pt x="1505897" y="1727200"/>
                  </a:lnTo>
                  <a:lnTo>
                    <a:pt x="1530784" y="1727200"/>
                  </a:lnTo>
                  <a:lnTo>
                    <a:pt x="1726193" y="1917700"/>
                  </a:lnTo>
                  <a:lnTo>
                    <a:pt x="1539667" y="2108200"/>
                  </a:lnTo>
                  <a:close/>
                </a:path>
                <a:path w="1974215" h="5130800">
                  <a:moveTo>
                    <a:pt x="1655049" y="2425700"/>
                  </a:moveTo>
                  <a:lnTo>
                    <a:pt x="1421897" y="2197100"/>
                  </a:lnTo>
                  <a:lnTo>
                    <a:pt x="1475174" y="2146300"/>
                  </a:lnTo>
                  <a:lnTo>
                    <a:pt x="1285711" y="1955800"/>
                  </a:lnTo>
                  <a:lnTo>
                    <a:pt x="1354327" y="1955800"/>
                  </a:lnTo>
                  <a:lnTo>
                    <a:pt x="1505897" y="2108200"/>
                  </a:lnTo>
                  <a:lnTo>
                    <a:pt x="1539667" y="2108200"/>
                  </a:lnTo>
                  <a:lnTo>
                    <a:pt x="1452621" y="2197100"/>
                  </a:lnTo>
                  <a:lnTo>
                    <a:pt x="1654940" y="2400300"/>
                  </a:lnTo>
                  <a:lnTo>
                    <a:pt x="1681687" y="2400300"/>
                  </a:lnTo>
                  <a:lnTo>
                    <a:pt x="1655049" y="2425700"/>
                  </a:lnTo>
                  <a:close/>
                </a:path>
                <a:path w="1974215" h="5130800">
                  <a:moveTo>
                    <a:pt x="395976" y="2400300"/>
                  </a:moveTo>
                  <a:lnTo>
                    <a:pt x="369338" y="2400300"/>
                  </a:lnTo>
                  <a:lnTo>
                    <a:pt x="642800" y="2120900"/>
                  </a:lnTo>
                  <a:lnTo>
                    <a:pt x="680106" y="2159000"/>
                  </a:lnTo>
                  <a:lnTo>
                    <a:pt x="642800" y="2159000"/>
                  </a:lnTo>
                  <a:lnTo>
                    <a:pt x="453446" y="2349500"/>
                  </a:lnTo>
                  <a:lnTo>
                    <a:pt x="478694" y="2374900"/>
                  </a:lnTo>
                  <a:lnTo>
                    <a:pt x="422614" y="2374900"/>
                  </a:lnTo>
                  <a:lnTo>
                    <a:pt x="395976" y="2400300"/>
                  </a:lnTo>
                  <a:close/>
                </a:path>
                <a:path w="1974215" h="5130800">
                  <a:moveTo>
                    <a:pt x="1681687" y="2400300"/>
                  </a:moveTo>
                  <a:lnTo>
                    <a:pt x="1654940" y="2400300"/>
                  </a:lnTo>
                  <a:lnTo>
                    <a:pt x="1928512" y="2120900"/>
                  </a:lnTo>
                  <a:lnTo>
                    <a:pt x="1962497" y="2159000"/>
                  </a:lnTo>
                  <a:lnTo>
                    <a:pt x="1928512" y="2159000"/>
                  </a:lnTo>
                  <a:lnTo>
                    <a:pt x="1739049" y="2349500"/>
                  </a:lnTo>
                  <a:lnTo>
                    <a:pt x="1764311" y="2374900"/>
                  </a:lnTo>
                  <a:lnTo>
                    <a:pt x="1708325" y="2374900"/>
                  </a:lnTo>
                  <a:lnTo>
                    <a:pt x="1681687" y="2400300"/>
                  </a:lnTo>
                  <a:close/>
                </a:path>
                <a:path w="1974215" h="5130800">
                  <a:moveTo>
                    <a:pt x="698895" y="2540000"/>
                  </a:moveTo>
                  <a:lnTo>
                    <a:pt x="642800" y="2540000"/>
                  </a:lnTo>
                  <a:lnTo>
                    <a:pt x="832263" y="2349500"/>
                  </a:lnTo>
                  <a:lnTo>
                    <a:pt x="642800" y="2159000"/>
                  </a:lnTo>
                  <a:lnTo>
                    <a:pt x="680106" y="2159000"/>
                  </a:lnTo>
                  <a:lnTo>
                    <a:pt x="891502" y="2374900"/>
                  </a:lnTo>
                  <a:lnTo>
                    <a:pt x="863096" y="2374900"/>
                  </a:lnTo>
                  <a:lnTo>
                    <a:pt x="698895" y="2540000"/>
                  </a:lnTo>
                  <a:close/>
                </a:path>
                <a:path w="1974215" h="5130800">
                  <a:moveTo>
                    <a:pt x="1973825" y="2197100"/>
                  </a:moveTo>
                  <a:lnTo>
                    <a:pt x="1928512" y="2159000"/>
                  </a:lnTo>
                  <a:lnTo>
                    <a:pt x="1962497" y="2159000"/>
                  </a:lnTo>
                  <a:lnTo>
                    <a:pt x="1973825" y="2171700"/>
                  </a:lnTo>
                  <a:lnTo>
                    <a:pt x="1973825" y="2197100"/>
                  </a:lnTo>
                  <a:close/>
                </a:path>
                <a:path w="1974215" h="5130800">
                  <a:moveTo>
                    <a:pt x="478599" y="2755900"/>
                  </a:moveTo>
                  <a:lnTo>
                    <a:pt x="422614" y="2755900"/>
                  </a:lnTo>
                  <a:lnTo>
                    <a:pt x="612077" y="2565400"/>
                  </a:lnTo>
                  <a:lnTo>
                    <a:pt x="422614" y="2374900"/>
                  </a:lnTo>
                  <a:lnTo>
                    <a:pt x="478694" y="2374900"/>
                  </a:lnTo>
                  <a:lnTo>
                    <a:pt x="642800" y="2540000"/>
                  </a:lnTo>
                  <a:lnTo>
                    <a:pt x="698895" y="2540000"/>
                  </a:lnTo>
                  <a:lnTo>
                    <a:pt x="673633" y="2565400"/>
                  </a:lnTo>
                  <a:lnTo>
                    <a:pt x="698895" y="2590800"/>
                  </a:lnTo>
                  <a:lnTo>
                    <a:pt x="642800" y="2590800"/>
                  </a:lnTo>
                  <a:lnTo>
                    <a:pt x="478599" y="2755900"/>
                  </a:lnTo>
                  <a:close/>
                </a:path>
                <a:path w="1974215" h="5130800">
                  <a:moveTo>
                    <a:pt x="916372" y="2425700"/>
                  </a:moveTo>
                  <a:lnTo>
                    <a:pt x="863096" y="2374900"/>
                  </a:lnTo>
                  <a:lnTo>
                    <a:pt x="891502" y="2374900"/>
                  </a:lnTo>
                  <a:lnTo>
                    <a:pt x="916372" y="2400300"/>
                  </a:lnTo>
                  <a:lnTo>
                    <a:pt x="942278" y="2400300"/>
                  </a:lnTo>
                  <a:lnTo>
                    <a:pt x="916372" y="2425700"/>
                  </a:lnTo>
                  <a:close/>
                </a:path>
                <a:path w="1974215" h="5130800">
                  <a:moveTo>
                    <a:pt x="1764311" y="2755900"/>
                  </a:moveTo>
                  <a:lnTo>
                    <a:pt x="1708325" y="2755900"/>
                  </a:lnTo>
                  <a:lnTo>
                    <a:pt x="1897788" y="2565400"/>
                  </a:lnTo>
                  <a:lnTo>
                    <a:pt x="1708325" y="2374900"/>
                  </a:lnTo>
                  <a:lnTo>
                    <a:pt x="1764311" y="2374900"/>
                  </a:lnTo>
                  <a:lnTo>
                    <a:pt x="1928512" y="2540000"/>
                  </a:lnTo>
                  <a:lnTo>
                    <a:pt x="1973825" y="2540000"/>
                  </a:lnTo>
                  <a:lnTo>
                    <a:pt x="1973825" y="2552700"/>
                  </a:lnTo>
                  <a:lnTo>
                    <a:pt x="1959236" y="2565400"/>
                  </a:lnTo>
                  <a:lnTo>
                    <a:pt x="1973825" y="2578100"/>
                  </a:lnTo>
                  <a:lnTo>
                    <a:pt x="1973825" y="2590800"/>
                  </a:lnTo>
                  <a:lnTo>
                    <a:pt x="1928512" y="2590800"/>
                  </a:lnTo>
                  <a:lnTo>
                    <a:pt x="1764311" y="2755900"/>
                  </a:lnTo>
                  <a:close/>
                </a:path>
                <a:path w="1974215" h="5130800">
                  <a:moveTo>
                    <a:pt x="1973825" y="2540000"/>
                  </a:moveTo>
                  <a:lnTo>
                    <a:pt x="1928512" y="2540000"/>
                  </a:lnTo>
                  <a:lnTo>
                    <a:pt x="1973825" y="2489200"/>
                  </a:lnTo>
                  <a:lnTo>
                    <a:pt x="1973825" y="2540000"/>
                  </a:lnTo>
                  <a:close/>
                </a:path>
                <a:path w="1974215" h="5130800">
                  <a:moveTo>
                    <a:pt x="680106" y="2971800"/>
                  </a:moveTo>
                  <a:lnTo>
                    <a:pt x="642800" y="2971800"/>
                  </a:lnTo>
                  <a:lnTo>
                    <a:pt x="832263" y="2781300"/>
                  </a:lnTo>
                  <a:lnTo>
                    <a:pt x="642800" y="2590800"/>
                  </a:lnTo>
                  <a:lnTo>
                    <a:pt x="698895" y="2590800"/>
                  </a:lnTo>
                  <a:lnTo>
                    <a:pt x="863096" y="2755900"/>
                  </a:lnTo>
                  <a:lnTo>
                    <a:pt x="891502" y="2755900"/>
                  </a:lnTo>
                  <a:lnTo>
                    <a:pt x="680106" y="2971800"/>
                  </a:lnTo>
                  <a:close/>
                </a:path>
                <a:path w="1974215" h="5130800">
                  <a:moveTo>
                    <a:pt x="1973825" y="2641600"/>
                  </a:moveTo>
                  <a:lnTo>
                    <a:pt x="1928512" y="2590800"/>
                  </a:lnTo>
                  <a:lnTo>
                    <a:pt x="1973825" y="2590800"/>
                  </a:lnTo>
                  <a:lnTo>
                    <a:pt x="1973825" y="2641600"/>
                  </a:lnTo>
                  <a:close/>
                </a:path>
                <a:path w="1974215" h="5130800">
                  <a:moveTo>
                    <a:pt x="369338" y="3708400"/>
                  </a:moveTo>
                  <a:lnTo>
                    <a:pt x="136186" y="3479800"/>
                  </a:lnTo>
                  <a:lnTo>
                    <a:pt x="189462" y="3429000"/>
                  </a:lnTo>
                  <a:lnTo>
                    <a:pt x="0" y="3238500"/>
                  </a:lnTo>
                  <a:lnTo>
                    <a:pt x="0" y="3175000"/>
                  </a:lnTo>
                  <a:lnTo>
                    <a:pt x="189462" y="2984500"/>
                  </a:lnTo>
                  <a:lnTo>
                    <a:pt x="136186" y="2933700"/>
                  </a:lnTo>
                  <a:lnTo>
                    <a:pt x="369338" y="2705100"/>
                  </a:lnTo>
                  <a:lnTo>
                    <a:pt x="395976" y="2730500"/>
                  </a:lnTo>
                  <a:lnTo>
                    <a:pt x="369229" y="2730500"/>
                  </a:lnTo>
                  <a:lnTo>
                    <a:pt x="166910" y="2933700"/>
                  </a:lnTo>
                  <a:lnTo>
                    <a:pt x="253955" y="3022600"/>
                  </a:lnTo>
                  <a:lnTo>
                    <a:pt x="220295" y="3022600"/>
                  </a:lnTo>
                  <a:lnTo>
                    <a:pt x="30832" y="3213100"/>
                  </a:lnTo>
                  <a:lnTo>
                    <a:pt x="220295" y="3390900"/>
                  </a:lnTo>
                  <a:lnTo>
                    <a:pt x="258100" y="3390900"/>
                  </a:lnTo>
                  <a:lnTo>
                    <a:pt x="166910" y="3479800"/>
                  </a:lnTo>
                  <a:lnTo>
                    <a:pt x="369338" y="3683000"/>
                  </a:lnTo>
                  <a:lnTo>
                    <a:pt x="395976" y="3683000"/>
                  </a:lnTo>
                  <a:lnTo>
                    <a:pt x="369338" y="3708400"/>
                  </a:lnTo>
                  <a:close/>
                </a:path>
                <a:path w="1974215" h="5130800">
                  <a:moveTo>
                    <a:pt x="891502" y="2755900"/>
                  </a:moveTo>
                  <a:lnTo>
                    <a:pt x="863096" y="2755900"/>
                  </a:lnTo>
                  <a:lnTo>
                    <a:pt x="916372" y="2705100"/>
                  </a:lnTo>
                  <a:lnTo>
                    <a:pt x="942278" y="2730500"/>
                  </a:lnTo>
                  <a:lnTo>
                    <a:pt x="916372" y="2730500"/>
                  </a:lnTo>
                  <a:lnTo>
                    <a:pt x="891502" y="2755900"/>
                  </a:lnTo>
                  <a:close/>
                </a:path>
                <a:path w="1974215" h="5130800">
                  <a:moveTo>
                    <a:pt x="1354327" y="3175000"/>
                  </a:moveTo>
                  <a:lnTo>
                    <a:pt x="1285711" y="3175000"/>
                  </a:lnTo>
                  <a:lnTo>
                    <a:pt x="1475174" y="2984500"/>
                  </a:lnTo>
                  <a:lnTo>
                    <a:pt x="1421897" y="2933700"/>
                  </a:lnTo>
                  <a:lnTo>
                    <a:pt x="1655049" y="2705100"/>
                  </a:lnTo>
                  <a:lnTo>
                    <a:pt x="1681687" y="2730500"/>
                  </a:lnTo>
                  <a:lnTo>
                    <a:pt x="1654940" y="2730500"/>
                  </a:lnTo>
                  <a:lnTo>
                    <a:pt x="1452621" y="2933700"/>
                  </a:lnTo>
                  <a:lnTo>
                    <a:pt x="1539667" y="3022600"/>
                  </a:lnTo>
                  <a:lnTo>
                    <a:pt x="1505897" y="3022600"/>
                  </a:lnTo>
                  <a:lnTo>
                    <a:pt x="1354327" y="3175000"/>
                  </a:lnTo>
                  <a:close/>
                </a:path>
                <a:path w="1974215" h="5130800">
                  <a:moveTo>
                    <a:pt x="642800" y="3009900"/>
                  </a:moveTo>
                  <a:lnTo>
                    <a:pt x="369229" y="2730500"/>
                  </a:lnTo>
                  <a:lnTo>
                    <a:pt x="395976" y="2730500"/>
                  </a:lnTo>
                  <a:lnTo>
                    <a:pt x="422614" y="2755900"/>
                  </a:lnTo>
                  <a:lnTo>
                    <a:pt x="478599" y="2755900"/>
                  </a:lnTo>
                  <a:lnTo>
                    <a:pt x="453338" y="2781300"/>
                  </a:lnTo>
                  <a:lnTo>
                    <a:pt x="642800" y="2971800"/>
                  </a:lnTo>
                  <a:lnTo>
                    <a:pt x="680106" y="2971800"/>
                  </a:lnTo>
                  <a:lnTo>
                    <a:pt x="642800" y="3009900"/>
                  </a:lnTo>
                  <a:close/>
                </a:path>
                <a:path w="1974215" h="5130800">
                  <a:moveTo>
                    <a:pt x="942278" y="3683000"/>
                  </a:moveTo>
                  <a:lnTo>
                    <a:pt x="916372" y="3683000"/>
                  </a:lnTo>
                  <a:lnTo>
                    <a:pt x="1118691" y="3479800"/>
                  </a:lnTo>
                  <a:lnTo>
                    <a:pt x="845119" y="3213100"/>
                  </a:lnTo>
                  <a:lnTo>
                    <a:pt x="1118691" y="2933700"/>
                  </a:lnTo>
                  <a:lnTo>
                    <a:pt x="916372" y="2730500"/>
                  </a:lnTo>
                  <a:lnTo>
                    <a:pt x="942278" y="2730500"/>
                  </a:lnTo>
                  <a:lnTo>
                    <a:pt x="1149524" y="2933700"/>
                  </a:lnTo>
                  <a:lnTo>
                    <a:pt x="1096248" y="2984500"/>
                  </a:lnTo>
                  <a:lnTo>
                    <a:pt x="1134140" y="3022600"/>
                  </a:lnTo>
                  <a:lnTo>
                    <a:pt x="1065415" y="3022600"/>
                  </a:lnTo>
                  <a:lnTo>
                    <a:pt x="875952" y="3213100"/>
                  </a:lnTo>
                  <a:lnTo>
                    <a:pt x="1065415" y="3390900"/>
                  </a:lnTo>
                  <a:lnTo>
                    <a:pt x="1134140" y="3390900"/>
                  </a:lnTo>
                  <a:lnTo>
                    <a:pt x="1096248" y="3429000"/>
                  </a:lnTo>
                  <a:lnTo>
                    <a:pt x="1149524" y="3479800"/>
                  </a:lnTo>
                  <a:lnTo>
                    <a:pt x="942278" y="3683000"/>
                  </a:lnTo>
                  <a:close/>
                </a:path>
                <a:path w="1974215" h="5130800">
                  <a:moveTo>
                    <a:pt x="1928512" y="3009900"/>
                  </a:moveTo>
                  <a:lnTo>
                    <a:pt x="1654940" y="2730500"/>
                  </a:lnTo>
                  <a:lnTo>
                    <a:pt x="1681687" y="2730500"/>
                  </a:lnTo>
                  <a:lnTo>
                    <a:pt x="1708325" y="2755900"/>
                  </a:lnTo>
                  <a:lnTo>
                    <a:pt x="1764311" y="2755900"/>
                  </a:lnTo>
                  <a:lnTo>
                    <a:pt x="1739049" y="2781300"/>
                  </a:lnTo>
                  <a:lnTo>
                    <a:pt x="1928512" y="2971800"/>
                  </a:lnTo>
                  <a:lnTo>
                    <a:pt x="1962497" y="2971800"/>
                  </a:lnTo>
                  <a:lnTo>
                    <a:pt x="1928512" y="3009900"/>
                  </a:lnTo>
                  <a:close/>
                </a:path>
                <a:path w="1974215" h="5130800">
                  <a:moveTo>
                    <a:pt x="1962497" y="2971800"/>
                  </a:moveTo>
                  <a:lnTo>
                    <a:pt x="1928512" y="2971800"/>
                  </a:lnTo>
                  <a:lnTo>
                    <a:pt x="1973825" y="2933700"/>
                  </a:lnTo>
                  <a:lnTo>
                    <a:pt x="1973825" y="2959100"/>
                  </a:lnTo>
                  <a:lnTo>
                    <a:pt x="1962497" y="2971800"/>
                  </a:lnTo>
                  <a:close/>
                </a:path>
                <a:path w="1974215" h="5130800">
                  <a:moveTo>
                    <a:pt x="258100" y="3390900"/>
                  </a:moveTo>
                  <a:lnTo>
                    <a:pt x="220295" y="3390900"/>
                  </a:lnTo>
                  <a:lnTo>
                    <a:pt x="409758" y="3213100"/>
                  </a:lnTo>
                  <a:lnTo>
                    <a:pt x="220295" y="3022600"/>
                  </a:lnTo>
                  <a:lnTo>
                    <a:pt x="253955" y="3022600"/>
                  </a:lnTo>
                  <a:lnTo>
                    <a:pt x="440481" y="3213100"/>
                  </a:lnTo>
                  <a:lnTo>
                    <a:pt x="258100" y="3390900"/>
                  </a:lnTo>
                  <a:close/>
                </a:path>
                <a:path w="1974215" h="5130800">
                  <a:moveTo>
                    <a:pt x="1134140" y="3390900"/>
                  </a:moveTo>
                  <a:lnTo>
                    <a:pt x="1065415" y="3390900"/>
                  </a:lnTo>
                  <a:lnTo>
                    <a:pt x="1254878" y="3213100"/>
                  </a:lnTo>
                  <a:lnTo>
                    <a:pt x="1065415" y="3022600"/>
                  </a:lnTo>
                  <a:lnTo>
                    <a:pt x="1134140" y="3022600"/>
                  </a:lnTo>
                  <a:lnTo>
                    <a:pt x="1285711" y="3175000"/>
                  </a:lnTo>
                  <a:lnTo>
                    <a:pt x="1354327" y="3175000"/>
                  </a:lnTo>
                  <a:lnTo>
                    <a:pt x="1316434" y="3213100"/>
                  </a:lnTo>
                  <a:lnTo>
                    <a:pt x="1341696" y="3238500"/>
                  </a:lnTo>
                  <a:lnTo>
                    <a:pt x="1285711" y="3238500"/>
                  </a:lnTo>
                  <a:lnTo>
                    <a:pt x="1134140" y="3390900"/>
                  </a:lnTo>
                  <a:close/>
                </a:path>
                <a:path w="1974215" h="5130800">
                  <a:moveTo>
                    <a:pt x="1530784" y="3403600"/>
                  </a:moveTo>
                  <a:lnTo>
                    <a:pt x="1505897" y="3403600"/>
                  </a:lnTo>
                  <a:lnTo>
                    <a:pt x="1695360" y="3213100"/>
                  </a:lnTo>
                  <a:lnTo>
                    <a:pt x="1505897" y="3022600"/>
                  </a:lnTo>
                  <a:lnTo>
                    <a:pt x="1539667" y="3022600"/>
                  </a:lnTo>
                  <a:lnTo>
                    <a:pt x="1726193" y="3213100"/>
                  </a:lnTo>
                  <a:lnTo>
                    <a:pt x="1530784" y="3403600"/>
                  </a:lnTo>
                  <a:close/>
                </a:path>
                <a:path w="1974215" h="5130800">
                  <a:moveTo>
                    <a:pt x="1655049" y="3708400"/>
                  </a:moveTo>
                  <a:lnTo>
                    <a:pt x="1421897" y="3479800"/>
                  </a:lnTo>
                  <a:lnTo>
                    <a:pt x="1475174" y="3429000"/>
                  </a:lnTo>
                  <a:lnTo>
                    <a:pt x="1285711" y="3238500"/>
                  </a:lnTo>
                  <a:lnTo>
                    <a:pt x="1341696" y="3238500"/>
                  </a:lnTo>
                  <a:lnTo>
                    <a:pt x="1505897" y="3403600"/>
                  </a:lnTo>
                  <a:lnTo>
                    <a:pt x="1530784" y="3403600"/>
                  </a:lnTo>
                  <a:lnTo>
                    <a:pt x="1452621" y="3479800"/>
                  </a:lnTo>
                  <a:lnTo>
                    <a:pt x="1654940" y="3683000"/>
                  </a:lnTo>
                  <a:lnTo>
                    <a:pt x="1681687" y="3683000"/>
                  </a:lnTo>
                  <a:lnTo>
                    <a:pt x="1655049" y="3708400"/>
                  </a:lnTo>
                  <a:close/>
                </a:path>
                <a:path w="1974215" h="5130800">
                  <a:moveTo>
                    <a:pt x="395976" y="3683000"/>
                  </a:moveTo>
                  <a:lnTo>
                    <a:pt x="369338" y="3683000"/>
                  </a:lnTo>
                  <a:lnTo>
                    <a:pt x="642800" y="3416300"/>
                  </a:lnTo>
                  <a:lnTo>
                    <a:pt x="668855" y="3441700"/>
                  </a:lnTo>
                  <a:lnTo>
                    <a:pt x="642800" y="3441700"/>
                  </a:lnTo>
                  <a:lnTo>
                    <a:pt x="453446" y="3632200"/>
                  </a:lnTo>
                  <a:lnTo>
                    <a:pt x="478694" y="3657600"/>
                  </a:lnTo>
                  <a:lnTo>
                    <a:pt x="422614" y="3657600"/>
                  </a:lnTo>
                  <a:lnTo>
                    <a:pt x="395976" y="3683000"/>
                  </a:lnTo>
                  <a:close/>
                </a:path>
                <a:path w="1974215" h="5130800">
                  <a:moveTo>
                    <a:pt x="1681687" y="3683000"/>
                  </a:moveTo>
                  <a:lnTo>
                    <a:pt x="1654940" y="3683000"/>
                  </a:lnTo>
                  <a:lnTo>
                    <a:pt x="1928512" y="3416300"/>
                  </a:lnTo>
                  <a:lnTo>
                    <a:pt x="1958721" y="3441700"/>
                  </a:lnTo>
                  <a:lnTo>
                    <a:pt x="1928512" y="3441700"/>
                  </a:lnTo>
                  <a:lnTo>
                    <a:pt x="1739049" y="3632200"/>
                  </a:lnTo>
                  <a:lnTo>
                    <a:pt x="1764311" y="3657600"/>
                  </a:lnTo>
                  <a:lnTo>
                    <a:pt x="1708325" y="3657600"/>
                  </a:lnTo>
                  <a:lnTo>
                    <a:pt x="1681687" y="3683000"/>
                  </a:lnTo>
                  <a:close/>
                </a:path>
                <a:path w="1974215" h="5130800">
                  <a:moveTo>
                    <a:pt x="698895" y="3822700"/>
                  </a:moveTo>
                  <a:lnTo>
                    <a:pt x="642800" y="3822700"/>
                  </a:lnTo>
                  <a:lnTo>
                    <a:pt x="832263" y="3632200"/>
                  </a:lnTo>
                  <a:lnTo>
                    <a:pt x="642800" y="3441700"/>
                  </a:lnTo>
                  <a:lnTo>
                    <a:pt x="668855" y="3441700"/>
                  </a:lnTo>
                  <a:lnTo>
                    <a:pt x="890318" y="3657600"/>
                  </a:lnTo>
                  <a:lnTo>
                    <a:pt x="863096" y="3657600"/>
                  </a:lnTo>
                  <a:lnTo>
                    <a:pt x="698895" y="3822700"/>
                  </a:lnTo>
                  <a:close/>
                </a:path>
                <a:path w="1974215" h="5130800">
                  <a:moveTo>
                    <a:pt x="1973825" y="3492500"/>
                  </a:moveTo>
                  <a:lnTo>
                    <a:pt x="1928512" y="3441700"/>
                  </a:lnTo>
                  <a:lnTo>
                    <a:pt x="1958721" y="3441700"/>
                  </a:lnTo>
                  <a:lnTo>
                    <a:pt x="1973825" y="3454400"/>
                  </a:lnTo>
                  <a:lnTo>
                    <a:pt x="1973825" y="3492500"/>
                  </a:lnTo>
                  <a:close/>
                </a:path>
                <a:path w="1974215" h="5130800">
                  <a:moveTo>
                    <a:pt x="491230" y="4038600"/>
                  </a:moveTo>
                  <a:lnTo>
                    <a:pt x="422614" y="4038600"/>
                  </a:lnTo>
                  <a:lnTo>
                    <a:pt x="612077" y="3848100"/>
                  </a:lnTo>
                  <a:lnTo>
                    <a:pt x="422614" y="3657600"/>
                  </a:lnTo>
                  <a:lnTo>
                    <a:pt x="478694" y="3657600"/>
                  </a:lnTo>
                  <a:lnTo>
                    <a:pt x="642800" y="3822700"/>
                  </a:lnTo>
                  <a:lnTo>
                    <a:pt x="698895" y="3822700"/>
                  </a:lnTo>
                  <a:lnTo>
                    <a:pt x="673633" y="3848100"/>
                  </a:lnTo>
                  <a:lnTo>
                    <a:pt x="711526" y="3886200"/>
                  </a:lnTo>
                  <a:lnTo>
                    <a:pt x="642800" y="3886200"/>
                  </a:lnTo>
                  <a:lnTo>
                    <a:pt x="491230" y="4038600"/>
                  </a:lnTo>
                  <a:close/>
                </a:path>
                <a:path w="1974215" h="5130800">
                  <a:moveTo>
                    <a:pt x="916372" y="3708400"/>
                  </a:moveTo>
                  <a:lnTo>
                    <a:pt x="863096" y="3657600"/>
                  </a:lnTo>
                  <a:lnTo>
                    <a:pt x="890318" y="3657600"/>
                  </a:lnTo>
                  <a:lnTo>
                    <a:pt x="916372" y="3683000"/>
                  </a:lnTo>
                  <a:lnTo>
                    <a:pt x="942278" y="3683000"/>
                  </a:lnTo>
                  <a:lnTo>
                    <a:pt x="916372" y="3708400"/>
                  </a:lnTo>
                  <a:close/>
                </a:path>
                <a:path w="1974215" h="5130800">
                  <a:moveTo>
                    <a:pt x="1776941" y="4038600"/>
                  </a:moveTo>
                  <a:lnTo>
                    <a:pt x="1708325" y="4038600"/>
                  </a:lnTo>
                  <a:lnTo>
                    <a:pt x="1897788" y="3848100"/>
                  </a:lnTo>
                  <a:lnTo>
                    <a:pt x="1708325" y="3657600"/>
                  </a:lnTo>
                  <a:lnTo>
                    <a:pt x="1764311" y="3657600"/>
                  </a:lnTo>
                  <a:lnTo>
                    <a:pt x="1928512" y="3822700"/>
                  </a:lnTo>
                  <a:lnTo>
                    <a:pt x="1973825" y="3822700"/>
                  </a:lnTo>
                  <a:lnTo>
                    <a:pt x="1973825" y="3835400"/>
                  </a:lnTo>
                  <a:lnTo>
                    <a:pt x="1959236" y="3848100"/>
                  </a:lnTo>
                  <a:lnTo>
                    <a:pt x="1973825" y="3860800"/>
                  </a:lnTo>
                  <a:lnTo>
                    <a:pt x="1973825" y="3886200"/>
                  </a:lnTo>
                  <a:lnTo>
                    <a:pt x="1928512" y="3886200"/>
                  </a:lnTo>
                  <a:lnTo>
                    <a:pt x="1776941" y="4038600"/>
                  </a:lnTo>
                  <a:close/>
                </a:path>
                <a:path w="1974215" h="5130800">
                  <a:moveTo>
                    <a:pt x="1973825" y="3822700"/>
                  </a:moveTo>
                  <a:lnTo>
                    <a:pt x="1928512" y="3822700"/>
                  </a:lnTo>
                  <a:lnTo>
                    <a:pt x="1973825" y="3771900"/>
                  </a:lnTo>
                  <a:lnTo>
                    <a:pt x="1973825" y="3822700"/>
                  </a:lnTo>
                  <a:close/>
                </a:path>
                <a:path w="1974215" h="5130800">
                  <a:moveTo>
                    <a:pt x="680106" y="4254500"/>
                  </a:moveTo>
                  <a:lnTo>
                    <a:pt x="642800" y="4254500"/>
                  </a:lnTo>
                  <a:lnTo>
                    <a:pt x="832263" y="4076700"/>
                  </a:lnTo>
                  <a:lnTo>
                    <a:pt x="642800" y="3886200"/>
                  </a:lnTo>
                  <a:lnTo>
                    <a:pt x="711526" y="3886200"/>
                  </a:lnTo>
                  <a:lnTo>
                    <a:pt x="863096" y="4038600"/>
                  </a:lnTo>
                  <a:lnTo>
                    <a:pt x="891502" y="4038600"/>
                  </a:lnTo>
                  <a:lnTo>
                    <a:pt x="680106" y="4254500"/>
                  </a:lnTo>
                  <a:close/>
                </a:path>
                <a:path w="1974215" h="5130800">
                  <a:moveTo>
                    <a:pt x="1973825" y="3924300"/>
                  </a:moveTo>
                  <a:lnTo>
                    <a:pt x="1928512" y="3886200"/>
                  </a:lnTo>
                  <a:lnTo>
                    <a:pt x="1973825" y="3886200"/>
                  </a:lnTo>
                  <a:lnTo>
                    <a:pt x="1973825" y="3924300"/>
                  </a:lnTo>
                  <a:close/>
                </a:path>
                <a:path w="1974215" h="5130800">
                  <a:moveTo>
                    <a:pt x="369338" y="5003800"/>
                  </a:moveTo>
                  <a:lnTo>
                    <a:pt x="136186" y="4762500"/>
                  </a:lnTo>
                  <a:lnTo>
                    <a:pt x="189462" y="4711700"/>
                  </a:lnTo>
                  <a:lnTo>
                    <a:pt x="0" y="4521200"/>
                  </a:lnTo>
                  <a:lnTo>
                    <a:pt x="0" y="4457700"/>
                  </a:lnTo>
                  <a:lnTo>
                    <a:pt x="189462" y="4267200"/>
                  </a:lnTo>
                  <a:lnTo>
                    <a:pt x="136186" y="4216400"/>
                  </a:lnTo>
                  <a:lnTo>
                    <a:pt x="369338" y="3987800"/>
                  </a:lnTo>
                  <a:lnTo>
                    <a:pt x="395976" y="4013200"/>
                  </a:lnTo>
                  <a:lnTo>
                    <a:pt x="369338" y="4013200"/>
                  </a:lnTo>
                  <a:lnTo>
                    <a:pt x="167019" y="4216400"/>
                  </a:lnTo>
                  <a:lnTo>
                    <a:pt x="254064" y="4305300"/>
                  </a:lnTo>
                  <a:lnTo>
                    <a:pt x="220295" y="4305300"/>
                  </a:lnTo>
                  <a:lnTo>
                    <a:pt x="30832" y="4495800"/>
                  </a:lnTo>
                  <a:lnTo>
                    <a:pt x="220295" y="4686300"/>
                  </a:lnTo>
                  <a:lnTo>
                    <a:pt x="245182" y="4686300"/>
                  </a:lnTo>
                  <a:lnTo>
                    <a:pt x="167019" y="4762500"/>
                  </a:lnTo>
                  <a:lnTo>
                    <a:pt x="369338" y="4965700"/>
                  </a:lnTo>
                  <a:lnTo>
                    <a:pt x="409295" y="4965700"/>
                  </a:lnTo>
                  <a:lnTo>
                    <a:pt x="369338" y="5003800"/>
                  </a:lnTo>
                  <a:close/>
                </a:path>
                <a:path w="1974215" h="5130800">
                  <a:moveTo>
                    <a:pt x="891502" y="4038600"/>
                  </a:moveTo>
                  <a:lnTo>
                    <a:pt x="863096" y="4038600"/>
                  </a:lnTo>
                  <a:lnTo>
                    <a:pt x="916372" y="3987800"/>
                  </a:lnTo>
                  <a:lnTo>
                    <a:pt x="942278" y="4013200"/>
                  </a:lnTo>
                  <a:lnTo>
                    <a:pt x="916372" y="4013200"/>
                  </a:lnTo>
                  <a:lnTo>
                    <a:pt x="891502" y="4038600"/>
                  </a:lnTo>
                  <a:close/>
                </a:path>
                <a:path w="1974215" h="5130800">
                  <a:moveTo>
                    <a:pt x="1354327" y="4457700"/>
                  </a:moveTo>
                  <a:lnTo>
                    <a:pt x="1285711" y="4457700"/>
                  </a:lnTo>
                  <a:lnTo>
                    <a:pt x="1475174" y="4267200"/>
                  </a:lnTo>
                  <a:lnTo>
                    <a:pt x="1421897" y="4216400"/>
                  </a:lnTo>
                  <a:lnTo>
                    <a:pt x="1655049" y="3987800"/>
                  </a:lnTo>
                  <a:lnTo>
                    <a:pt x="1681687" y="4013200"/>
                  </a:lnTo>
                  <a:lnTo>
                    <a:pt x="1654940" y="4013200"/>
                  </a:lnTo>
                  <a:lnTo>
                    <a:pt x="1452621" y="4216400"/>
                  </a:lnTo>
                  <a:lnTo>
                    <a:pt x="1539667" y="4305300"/>
                  </a:lnTo>
                  <a:lnTo>
                    <a:pt x="1505897" y="4305300"/>
                  </a:lnTo>
                  <a:lnTo>
                    <a:pt x="1354327" y="4457700"/>
                  </a:lnTo>
                  <a:close/>
                </a:path>
                <a:path w="1974215" h="5130800">
                  <a:moveTo>
                    <a:pt x="642800" y="4292600"/>
                  </a:moveTo>
                  <a:lnTo>
                    <a:pt x="369338" y="4013200"/>
                  </a:lnTo>
                  <a:lnTo>
                    <a:pt x="395976" y="4013200"/>
                  </a:lnTo>
                  <a:lnTo>
                    <a:pt x="422614" y="4038600"/>
                  </a:lnTo>
                  <a:lnTo>
                    <a:pt x="491230" y="4038600"/>
                  </a:lnTo>
                  <a:lnTo>
                    <a:pt x="453338" y="4076700"/>
                  </a:lnTo>
                  <a:lnTo>
                    <a:pt x="642800" y="4254500"/>
                  </a:lnTo>
                  <a:lnTo>
                    <a:pt x="680106" y="4254500"/>
                  </a:lnTo>
                  <a:lnTo>
                    <a:pt x="642800" y="4292600"/>
                  </a:lnTo>
                  <a:close/>
                </a:path>
                <a:path w="1974215" h="5130800">
                  <a:moveTo>
                    <a:pt x="953295" y="4965700"/>
                  </a:moveTo>
                  <a:lnTo>
                    <a:pt x="916372" y="4965700"/>
                  </a:lnTo>
                  <a:lnTo>
                    <a:pt x="1118691" y="4762500"/>
                  </a:lnTo>
                  <a:lnTo>
                    <a:pt x="845119" y="4495800"/>
                  </a:lnTo>
                  <a:lnTo>
                    <a:pt x="1118691" y="4216400"/>
                  </a:lnTo>
                  <a:lnTo>
                    <a:pt x="916372" y="4013200"/>
                  </a:lnTo>
                  <a:lnTo>
                    <a:pt x="942278" y="4013200"/>
                  </a:lnTo>
                  <a:lnTo>
                    <a:pt x="1149524" y="4216400"/>
                  </a:lnTo>
                  <a:lnTo>
                    <a:pt x="1096248" y="4267200"/>
                  </a:lnTo>
                  <a:lnTo>
                    <a:pt x="1134140" y="4305300"/>
                  </a:lnTo>
                  <a:lnTo>
                    <a:pt x="1065415" y="4305300"/>
                  </a:lnTo>
                  <a:lnTo>
                    <a:pt x="875952" y="4495800"/>
                  </a:lnTo>
                  <a:lnTo>
                    <a:pt x="1065415" y="4686300"/>
                  </a:lnTo>
                  <a:lnTo>
                    <a:pt x="1121618" y="4686300"/>
                  </a:lnTo>
                  <a:lnTo>
                    <a:pt x="1096357" y="4711700"/>
                  </a:lnTo>
                  <a:lnTo>
                    <a:pt x="1149633" y="4762500"/>
                  </a:lnTo>
                  <a:lnTo>
                    <a:pt x="953295" y="4965700"/>
                  </a:lnTo>
                  <a:close/>
                </a:path>
                <a:path w="1974215" h="5130800">
                  <a:moveTo>
                    <a:pt x="1928512" y="4292600"/>
                  </a:moveTo>
                  <a:lnTo>
                    <a:pt x="1654940" y="4013200"/>
                  </a:lnTo>
                  <a:lnTo>
                    <a:pt x="1681687" y="4013200"/>
                  </a:lnTo>
                  <a:lnTo>
                    <a:pt x="1708325" y="4038600"/>
                  </a:lnTo>
                  <a:lnTo>
                    <a:pt x="1776941" y="4038600"/>
                  </a:lnTo>
                  <a:lnTo>
                    <a:pt x="1739049" y="4076700"/>
                  </a:lnTo>
                  <a:lnTo>
                    <a:pt x="1928512" y="4254500"/>
                  </a:lnTo>
                  <a:lnTo>
                    <a:pt x="1962497" y="4254500"/>
                  </a:lnTo>
                  <a:lnTo>
                    <a:pt x="1928512" y="4292600"/>
                  </a:lnTo>
                  <a:close/>
                </a:path>
                <a:path w="1974215" h="5130800">
                  <a:moveTo>
                    <a:pt x="1962497" y="4254500"/>
                  </a:moveTo>
                  <a:lnTo>
                    <a:pt x="1928512" y="4254500"/>
                  </a:lnTo>
                  <a:lnTo>
                    <a:pt x="1973825" y="4216400"/>
                  </a:lnTo>
                  <a:lnTo>
                    <a:pt x="1973825" y="4241800"/>
                  </a:lnTo>
                  <a:lnTo>
                    <a:pt x="1962497" y="4254500"/>
                  </a:lnTo>
                  <a:close/>
                </a:path>
                <a:path w="1974215" h="5130800">
                  <a:moveTo>
                    <a:pt x="245182" y="4686300"/>
                  </a:moveTo>
                  <a:lnTo>
                    <a:pt x="220295" y="4686300"/>
                  </a:lnTo>
                  <a:lnTo>
                    <a:pt x="409758" y="4495800"/>
                  </a:lnTo>
                  <a:lnTo>
                    <a:pt x="220295" y="4305300"/>
                  </a:lnTo>
                  <a:lnTo>
                    <a:pt x="254064" y="4305300"/>
                  </a:lnTo>
                  <a:lnTo>
                    <a:pt x="440590" y="4495800"/>
                  </a:lnTo>
                  <a:lnTo>
                    <a:pt x="245182" y="4686300"/>
                  </a:lnTo>
                  <a:close/>
                </a:path>
                <a:path w="1974215" h="5130800">
                  <a:moveTo>
                    <a:pt x="1121618" y="4686300"/>
                  </a:moveTo>
                  <a:lnTo>
                    <a:pt x="1065415" y="4686300"/>
                  </a:lnTo>
                  <a:lnTo>
                    <a:pt x="1254878" y="4495800"/>
                  </a:lnTo>
                  <a:lnTo>
                    <a:pt x="1065415" y="4305300"/>
                  </a:lnTo>
                  <a:lnTo>
                    <a:pt x="1134140" y="4305300"/>
                  </a:lnTo>
                  <a:lnTo>
                    <a:pt x="1285711" y="4457700"/>
                  </a:lnTo>
                  <a:lnTo>
                    <a:pt x="1354327" y="4457700"/>
                  </a:lnTo>
                  <a:lnTo>
                    <a:pt x="1316434" y="4495800"/>
                  </a:lnTo>
                  <a:lnTo>
                    <a:pt x="1341696" y="4521200"/>
                  </a:lnTo>
                  <a:lnTo>
                    <a:pt x="1285820" y="4521200"/>
                  </a:lnTo>
                  <a:lnTo>
                    <a:pt x="1121618" y="4686300"/>
                  </a:lnTo>
                  <a:close/>
                </a:path>
                <a:path w="1974215" h="5130800">
                  <a:moveTo>
                    <a:pt x="1530784" y="4686300"/>
                  </a:moveTo>
                  <a:lnTo>
                    <a:pt x="1505897" y="4686300"/>
                  </a:lnTo>
                  <a:lnTo>
                    <a:pt x="1695360" y="4495800"/>
                  </a:lnTo>
                  <a:lnTo>
                    <a:pt x="1505897" y="4305300"/>
                  </a:lnTo>
                  <a:lnTo>
                    <a:pt x="1539667" y="4305300"/>
                  </a:lnTo>
                  <a:lnTo>
                    <a:pt x="1726193" y="4495800"/>
                  </a:lnTo>
                  <a:lnTo>
                    <a:pt x="1530784" y="4686300"/>
                  </a:lnTo>
                  <a:close/>
                </a:path>
                <a:path w="1974215" h="5130800">
                  <a:moveTo>
                    <a:pt x="1655158" y="5003800"/>
                  </a:moveTo>
                  <a:lnTo>
                    <a:pt x="1422006" y="4762500"/>
                  </a:lnTo>
                  <a:lnTo>
                    <a:pt x="1475283" y="4711700"/>
                  </a:lnTo>
                  <a:lnTo>
                    <a:pt x="1285820" y="4521200"/>
                  </a:lnTo>
                  <a:lnTo>
                    <a:pt x="1341696" y="4521200"/>
                  </a:lnTo>
                  <a:lnTo>
                    <a:pt x="1505897" y="4686300"/>
                  </a:lnTo>
                  <a:lnTo>
                    <a:pt x="1530784" y="4686300"/>
                  </a:lnTo>
                  <a:lnTo>
                    <a:pt x="1452621" y="4762500"/>
                  </a:lnTo>
                  <a:lnTo>
                    <a:pt x="1654940" y="4965700"/>
                  </a:lnTo>
                  <a:lnTo>
                    <a:pt x="1695115" y="4965700"/>
                  </a:lnTo>
                  <a:lnTo>
                    <a:pt x="1655158" y="5003800"/>
                  </a:lnTo>
                  <a:close/>
                </a:path>
                <a:path w="1974215" h="5130800">
                  <a:moveTo>
                    <a:pt x="409295" y="4965700"/>
                  </a:moveTo>
                  <a:lnTo>
                    <a:pt x="369338" y="4965700"/>
                  </a:lnTo>
                  <a:lnTo>
                    <a:pt x="642800" y="4699000"/>
                  </a:lnTo>
                  <a:lnTo>
                    <a:pt x="668855" y="4724400"/>
                  </a:lnTo>
                  <a:lnTo>
                    <a:pt x="642800" y="4724400"/>
                  </a:lnTo>
                  <a:lnTo>
                    <a:pt x="453338" y="4914900"/>
                  </a:lnTo>
                  <a:lnTo>
                    <a:pt x="491230" y="4953000"/>
                  </a:lnTo>
                  <a:lnTo>
                    <a:pt x="422614" y="4953000"/>
                  </a:lnTo>
                  <a:lnTo>
                    <a:pt x="409295" y="4965700"/>
                  </a:lnTo>
                  <a:close/>
                </a:path>
                <a:path w="1974215" h="5130800">
                  <a:moveTo>
                    <a:pt x="1695115" y="4965700"/>
                  </a:moveTo>
                  <a:lnTo>
                    <a:pt x="1654940" y="4965700"/>
                  </a:lnTo>
                  <a:lnTo>
                    <a:pt x="1928512" y="4699000"/>
                  </a:lnTo>
                  <a:lnTo>
                    <a:pt x="1958721" y="4724400"/>
                  </a:lnTo>
                  <a:lnTo>
                    <a:pt x="1928512" y="4724400"/>
                  </a:lnTo>
                  <a:lnTo>
                    <a:pt x="1739049" y="4914900"/>
                  </a:lnTo>
                  <a:lnTo>
                    <a:pt x="1776941" y="4953000"/>
                  </a:lnTo>
                  <a:lnTo>
                    <a:pt x="1708434" y="4953000"/>
                  </a:lnTo>
                  <a:lnTo>
                    <a:pt x="1695115" y="4965700"/>
                  </a:lnTo>
                  <a:close/>
                </a:path>
                <a:path w="1974215" h="5130800">
                  <a:moveTo>
                    <a:pt x="700808" y="5105400"/>
                  </a:moveTo>
                  <a:lnTo>
                    <a:pt x="642800" y="5105400"/>
                  </a:lnTo>
                  <a:lnTo>
                    <a:pt x="832263" y="4914900"/>
                  </a:lnTo>
                  <a:lnTo>
                    <a:pt x="642800" y="4724400"/>
                  </a:lnTo>
                  <a:lnTo>
                    <a:pt x="668855" y="4724400"/>
                  </a:lnTo>
                  <a:lnTo>
                    <a:pt x="903345" y="4953000"/>
                  </a:lnTo>
                  <a:lnTo>
                    <a:pt x="863205" y="4953000"/>
                  </a:lnTo>
                  <a:lnTo>
                    <a:pt x="700808" y="5105400"/>
                  </a:lnTo>
                  <a:close/>
                </a:path>
                <a:path w="1974215" h="5130800">
                  <a:moveTo>
                    <a:pt x="1973825" y="4775200"/>
                  </a:moveTo>
                  <a:lnTo>
                    <a:pt x="1928512" y="4724400"/>
                  </a:lnTo>
                  <a:lnTo>
                    <a:pt x="1958721" y="4724400"/>
                  </a:lnTo>
                  <a:lnTo>
                    <a:pt x="1973825" y="4737100"/>
                  </a:lnTo>
                  <a:lnTo>
                    <a:pt x="1973825" y="4775200"/>
                  </a:lnTo>
                  <a:close/>
                </a:path>
                <a:path w="1974215" h="5130800">
                  <a:moveTo>
                    <a:pt x="673742" y="5130800"/>
                  </a:moveTo>
                  <a:lnTo>
                    <a:pt x="612077" y="5130800"/>
                  </a:lnTo>
                  <a:lnTo>
                    <a:pt x="422614" y="4953000"/>
                  </a:lnTo>
                  <a:lnTo>
                    <a:pt x="491230" y="4953000"/>
                  </a:lnTo>
                  <a:lnTo>
                    <a:pt x="642800" y="5105400"/>
                  </a:lnTo>
                  <a:lnTo>
                    <a:pt x="700808" y="5105400"/>
                  </a:lnTo>
                  <a:lnTo>
                    <a:pt x="673742" y="5130800"/>
                  </a:lnTo>
                  <a:close/>
                </a:path>
                <a:path w="1974215" h="5130800">
                  <a:moveTo>
                    <a:pt x="916481" y="5003800"/>
                  </a:moveTo>
                  <a:lnTo>
                    <a:pt x="863205" y="4953000"/>
                  </a:lnTo>
                  <a:lnTo>
                    <a:pt x="903345" y="4953000"/>
                  </a:lnTo>
                  <a:lnTo>
                    <a:pt x="916372" y="4965700"/>
                  </a:lnTo>
                  <a:lnTo>
                    <a:pt x="953295" y="4965700"/>
                  </a:lnTo>
                  <a:lnTo>
                    <a:pt x="916481" y="5003800"/>
                  </a:lnTo>
                  <a:close/>
                </a:path>
                <a:path w="1974215" h="5130800">
                  <a:moveTo>
                    <a:pt x="1959562" y="5130800"/>
                  </a:moveTo>
                  <a:lnTo>
                    <a:pt x="1897897" y="5130800"/>
                  </a:lnTo>
                  <a:lnTo>
                    <a:pt x="1708434" y="4953000"/>
                  </a:lnTo>
                  <a:lnTo>
                    <a:pt x="1776941" y="4953000"/>
                  </a:lnTo>
                  <a:lnTo>
                    <a:pt x="1928512" y="5105400"/>
                  </a:lnTo>
                  <a:lnTo>
                    <a:pt x="1973825" y="5105400"/>
                  </a:lnTo>
                  <a:lnTo>
                    <a:pt x="1973825" y="5118100"/>
                  </a:lnTo>
                  <a:lnTo>
                    <a:pt x="1959562" y="5130800"/>
                  </a:lnTo>
                  <a:close/>
                </a:path>
                <a:path w="1974215" h="5130800">
                  <a:moveTo>
                    <a:pt x="1973825" y="5105400"/>
                  </a:moveTo>
                  <a:lnTo>
                    <a:pt x="1928512" y="5105400"/>
                  </a:lnTo>
                  <a:lnTo>
                    <a:pt x="1973825" y="5054600"/>
                  </a:lnTo>
                  <a:lnTo>
                    <a:pt x="1973825" y="5105400"/>
                  </a:lnTo>
                  <a:close/>
                </a:path>
              </a:pathLst>
            </a:custGeom>
            <a:solidFill>
              <a:srgbClr val="FAF4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6314173" y="5144044"/>
              <a:ext cx="1974214" cy="5142865"/>
            </a:xfrm>
            <a:custGeom>
              <a:avLst/>
              <a:gdLst/>
              <a:ahLst/>
              <a:cxnLst/>
              <a:rect l="l" t="t" r="r" b="b"/>
              <a:pathLst>
                <a:path w="1974215" h="5142865">
                  <a:moveTo>
                    <a:pt x="1000699" y="987190"/>
                  </a:moveTo>
                  <a:lnTo>
                    <a:pt x="298521" y="987190"/>
                  </a:lnTo>
                  <a:lnTo>
                    <a:pt x="298521" y="284902"/>
                  </a:lnTo>
                  <a:lnTo>
                    <a:pt x="1000699" y="284902"/>
                  </a:lnTo>
                  <a:lnTo>
                    <a:pt x="1000699" y="306692"/>
                  </a:lnTo>
                  <a:lnTo>
                    <a:pt x="320311" y="306692"/>
                  </a:lnTo>
                  <a:lnTo>
                    <a:pt x="320311" y="965291"/>
                  </a:lnTo>
                  <a:lnTo>
                    <a:pt x="1000699" y="965291"/>
                  </a:lnTo>
                  <a:lnTo>
                    <a:pt x="1000699" y="987190"/>
                  </a:lnTo>
                  <a:close/>
                </a:path>
                <a:path w="1974215" h="5142865">
                  <a:moveTo>
                    <a:pt x="1000699" y="965291"/>
                  </a:moveTo>
                  <a:lnTo>
                    <a:pt x="978910" y="965291"/>
                  </a:lnTo>
                  <a:lnTo>
                    <a:pt x="978910" y="306692"/>
                  </a:lnTo>
                  <a:lnTo>
                    <a:pt x="1000699" y="306692"/>
                  </a:lnTo>
                  <a:lnTo>
                    <a:pt x="1000699" y="965291"/>
                  </a:lnTo>
                  <a:close/>
                </a:path>
                <a:path w="1974215" h="5142865">
                  <a:moveTo>
                    <a:pt x="934785" y="921166"/>
                  </a:moveTo>
                  <a:lnTo>
                    <a:pt x="364435" y="921166"/>
                  </a:lnTo>
                  <a:lnTo>
                    <a:pt x="364435" y="350925"/>
                  </a:lnTo>
                  <a:lnTo>
                    <a:pt x="934785" y="350925"/>
                  </a:lnTo>
                  <a:lnTo>
                    <a:pt x="934785" y="372715"/>
                  </a:lnTo>
                  <a:lnTo>
                    <a:pt x="386225" y="372715"/>
                  </a:lnTo>
                  <a:lnTo>
                    <a:pt x="386225" y="899485"/>
                  </a:lnTo>
                  <a:lnTo>
                    <a:pt x="934785" y="899485"/>
                  </a:lnTo>
                  <a:lnTo>
                    <a:pt x="934785" y="921166"/>
                  </a:lnTo>
                  <a:close/>
                </a:path>
                <a:path w="1974215" h="5142865">
                  <a:moveTo>
                    <a:pt x="934785" y="899485"/>
                  </a:moveTo>
                  <a:lnTo>
                    <a:pt x="912995" y="899485"/>
                  </a:lnTo>
                  <a:lnTo>
                    <a:pt x="912995" y="372715"/>
                  </a:lnTo>
                  <a:lnTo>
                    <a:pt x="934785" y="372715"/>
                  </a:lnTo>
                  <a:lnTo>
                    <a:pt x="934785" y="899485"/>
                  </a:lnTo>
                  <a:close/>
                </a:path>
                <a:path w="1974215" h="5142865">
                  <a:moveTo>
                    <a:pt x="761556" y="748046"/>
                  </a:moveTo>
                  <a:lnTo>
                    <a:pt x="537665" y="748046"/>
                  </a:lnTo>
                  <a:lnTo>
                    <a:pt x="537665" y="524155"/>
                  </a:lnTo>
                  <a:lnTo>
                    <a:pt x="761556" y="524155"/>
                  </a:lnTo>
                  <a:lnTo>
                    <a:pt x="761556" y="748046"/>
                  </a:lnTo>
                  <a:close/>
                </a:path>
                <a:path w="1974215" h="5142865">
                  <a:moveTo>
                    <a:pt x="0" y="1444014"/>
                  </a:moveTo>
                  <a:lnTo>
                    <a:pt x="0" y="1127408"/>
                  </a:lnTo>
                  <a:lnTo>
                    <a:pt x="158303" y="1285711"/>
                  </a:lnTo>
                  <a:lnTo>
                    <a:pt x="0" y="1444014"/>
                  </a:lnTo>
                  <a:close/>
                </a:path>
                <a:path w="1974215" h="5142865">
                  <a:moveTo>
                    <a:pt x="1285711" y="158303"/>
                  </a:moveTo>
                  <a:lnTo>
                    <a:pt x="1127408" y="0"/>
                  </a:lnTo>
                  <a:lnTo>
                    <a:pt x="1444014" y="0"/>
                  </a:lnTo>
                  <a:lnTo>
                    <a:pt x="1285711" y="158303"/>
                  </a:lnTo>
                  <a:close/>
                </a:path>
                <a:path w="1974215" h="5142865">
                  <a:moveTo>
                    <a:pt x="0" y="158303"/>
                  </a:moveTo>
                  <a:lnTo>
                    <a:pt x="0" y="0"/>
                  </a:lnTo>
                  <a:lnTo>
                    <a:pt x="158303" y="0"/>
                  </a:lnTo>
                  <a:lnTo>
                    <a:pt x="0" y="158303"/>
                  </a:lnTo>
                  <a:close/>
                </a:path>
                <a:path w="1974215" h="5142865">
                  <a:moveTo>
                    <a:pt x="1973825" y="987190"/>
                  </a:moveTo>
                  <a:lnTo>
                    <a:pt x="1584232" y="987190"/>
                  </a:lnTo>
                  <a:lnTo>
                    <a:pt x="1584232" y="284902"/>
                  </a:lnTo>
                  <a:lnTo>
                    <a:pt x="1973825" y="284902"/>
                  </a:lnTo>
                  <a:lnTo>
                    <a:pt x="1973825" y="306692"/>
                  </a:lnTo>
                  <a:lnTo>
                    <a:pt x="1606022" y="306692"/>
                  </a:lnTo>
                  <a:lnTo>
                    <a:pt x="1606022" y="965291"/>
                  </a:lnTo>
                  <a:lnTo>
                    <a:pt x="1973825" y="965291"/>
                  </a:lnTo>
                  <a:lnTo>
                    <a:pt x="1973825" y="987190"/>
                  </a:lnTo>
                  <a:close/>
                </a:path>
                <a:path w="1974215" h="5142865">
                  <a:moveTo>
                    <a:pt x="1973825" y="921166"/>
                  </a:moveTo>
                  <a:lnTo>
                    <a:pt x="1650146" y="921166"/>
                  </a:lnTo>
                  <a:lnTo>
                    <a:pt x="1650146" y="350925"/>
                  </a:lnTo>
                  <a:lnTo>
                    <a:pt x="1973825" y="350925"/>
                  </a:lnTo>
                  <a:lnTo>
                    <a:pt x="1973825" y="372715"/>
                  </a:lnTo>
                  <a:lnTo>
                    <a:pt x="1671936" y="372715"/>
                  </a:lnTo>
                  <a:lnTo>
                    <a:pt x="1671936" y="899485"/>
                  </a:lnTo>
                  <a:lnTo>
                    <a:pt x="1973825" y="899485"/>
                  </a:lnTo>
                  <a:lnTo>
                    <a:pt x="1973825" y="921166"/>
                  </a:lnTo>
                  <a:close/>
                </a:path>
                <a:path w="1974215" h="5142865">
                  <a:moveTo>
                    <a:pt x="1973825" y="748046"/>
                  </a:moveTo>
                  <a:lnTo>
                    <a:pt x="1823376" y="748046"/>
                  </a:lnTo>
                  <a:lnTo>
                    <a:pt x="1823376" y="524155"/>
                  </a:lnTo>
                  <a:lnTo>
                    <a:pt x="1973825" y="524155"/>
                  </a:lnTo>
                  <a:lnTo>
                    <a:pt x="1973825" y="748046"/>
                  </a:lnTo>
                  <a:close/>
                </a:path>
                <a:path w="1974215" h="5142865">
                  <a:moveTo>
                    <a:pt x="1285711" y="1444014"/>
                  </a:moveTo>
                  <a:lnTo>
                    <a:pt x="1127408" y="1285711"/>
                  </a:lnTo>
                  <a:lnTo>
                    <a:pt x="1285711" y="1127408"/>
                  </a:lnTo>
                  <a:lnTo>
                    <a:pt x="1444014" y="1285711"/>
                  </a:lnTo>
                  <a:lnTo>
                    <a:pt x="1285711" y="1444014"/>
                  </a:lnTo>
                  <a:close/>
                </a:path>
                <a:path w="1974215" h="5142865">
                  <a:moveTo>
                    <a:pt x="1000699" y="2272792"/>
                  </a:moveTo>
                  <a:lnTo>
                    <a:pt x="298521" y="2272792"/>
                  </a:lnTo>
                  <a:lnTo>
                    <a:pt x="298521" y="1570614"/>
                  </a:lnTo>
                  <a:lnTo>
                    <a:pt x="1000699" y="1570614"/>
                  </a:lnTo>
                  <a:lnTo>
                    <a:pt x="1000699" y="1592403"/>
                  </a:lnTo>
                  <a:lnTo>
                    <a:pt x="320311" y="1592403"/>
                  </a:lnTo>
                  <a:lnTo>
                    <a:pt x="320311" y="2251002"/>
                  </a:lnTo>
                  <a:lnTo>
                    <a:pt x="1000699" y="2251002"/>
                  </a:lnTo>
                  <a:lnTo>
                    <a:pt x="1000699" y="2272792"/>
                  </a:lnTo>
                  <a:close/>
                </a:path>
                <a:path w="1974215" h="5142865">
                  <a:moveTo>
                    <a:pt x="1000699" y="2251002"/>
                  </a:moveTo>
                  <a:lnTo>
                    <a:pt x="978910" y="2251002"/>
                  </a:lnTo>
                  <a:lnTo>
                    <a:pt x="978910" y="1592403"/>
                  </a:lnTo>
                  <a:lnTo>
                    <a:pt x="1000699" y="1592403"/>
                  </a:lnTo>
                  <a:lnTo>
                    <a:pt x="1000699" y="2251002"/>
                  </a:lnTo>
                  <a:close/>
                </a:path>
                <a:path w="1974215" h="5142865">
                  <a:moveTo>
                    <a:pt x="934785" y="2206878"/>
                  </a:moveTo>
                  <a:lnTo>
                    <a:pt x="364435" y="2206878"/>
                  </a:lnTo>
                  <a:lnTo>
                    <a:pt x="364435" y="1636528"/>
                  </a:lnTo>
                  <a:lnTo>
                    <a:pt x="934785" y="1636528"/>
                  </a:lnTo>
                  <a:lnTo>
                    <a:pt x="934785" y="1658318"/>
                  </a:lnTo>
                  <a:lnTo>
                    <a:pt x="386225" y="1658318"/>
                  </a:lnTo>
                  <a:lnTo>
                    <a:pt x="386225" y="2185088"/>
                  </a:lnTo>
                  <a:lnTo>
                    <a:pt x="934785" y="2185088"/>
                  </a:lnTo>
                  <a:lnTo>
                    <a:pt x="934785" y="2206878"/>
                  </a:lnTo>
                  <a:close/>
                </a:path>
                <a:path w="1974215" h="5142865">
                  <a:moveTo>
                    <a:pt x="934785" y="2185088"/>
                  </a:moveTo>
                  <a:lnTo>
                    <a:pt x="912995" y="2185088"/>
                  </a:lnTo>
                  <a:lnTo>
                    <a:pt x="912995" y="1658318"/>
                  </a:lnTo>
                  <a:lnTo>
                    <a:pt x="934785" y="1658318"/>
                  </a:lnTo>
                  <a:lnTo>
                    <a:pt x="934785" y="2185088"/>
                  </a:lnTo>
                  <a:close/>
                </a:path>
                <a:path w="1974215" h="5142865">
                  <a:moveTo>
                    <a:pt x="761556" y="2033648"/>
                  </a:moveTo>
                  <a:lnTo>
                    <a:pt x="537665" y="2033648"/>
                  </a:lnTo>
                  <a:lnTo>
                    <a:pt x="537665" y="1809757"/>
                  </a:lnTo>
                  <a:lnTo>
                    <a:pt x="761556" y="1809757"/>
                  </a:lnTo>
                  <a:lnTo>
                    <a:pt x="761556" y="2033648"/>
                  </a:lnTo>
                  <a:close/>
                </a:path>
                <a:path w="1974215" h="5142865">
                  <a:moveTo>
                    <a:pt x="0" y="2729617"/>
                  </a:moveTo>
                  <a:lnTo>
                    <a:pt x="0" y="2413010"/>
                  </a:lnTo>
                  <a:lnTo>
                    <a:pt x="158303" y="2571313"/>
                  </a:lnTo>
                  <a:lnTo>
                    <a:pt x="0" y="2729617"/>
                  </a:lnTo>
                  <a:close/>
                </a:path>
                <a:path w="1974215" h="5142865">
                  <a:moveTo>
                    <a:pt x="1973825" y="2272792"/>
                  </a:moveTo>
                  <a:lnTo>
                    <a:pt x="1584232" y="2272792"/>
                  </a:lnTo>
                  <a:lnTo>
                    <a:pt x="1584232" y="1570614"/>
                  </a:lnTo>
                  <a:lnTo>
                    <a:pt x="1973825" y="1570614"/>
                  </a:lnTo>
                  <a:lnTo>
                    <a:pt x="1973825" y="1592403"/>
                  </a:lnTo>
                  <a:lnTo>
                    <a:pt x="1606022" y="1592403"/>
                  </a:lnTo>
                  <a:lnTo>
                    <a:pt x="1606022" y="2251002"/>
                  </a:lnTo>
                  <a:lnTo>
                    <a:pt x="1973825" y="2251002"/>
                  </a:lnTo>
                  <a:lnTo>
                    <a:pt x="1973825" y="2272792"/>
                  </a:lnTo>
                  <a:close/>
                </a:path>
                <a:path w="1974215" h="5142865">
                  <a:moveTo>
                    <a:pt x="1973825" y="2206878"/>
                  </a:moveTo>
                  <a:lnTo>
                    <a:pt x="1650146" y="2206878"/>
                  </a:lnTo>
                  <a:lnTo>
                    <a:pt x="1650146" y="1636528"/>
                  </a:lnTo>
                  <a:lnTo>
                    <a:pt x="1973825" y="1636528"/>
                  </a:lnTo>
                  <a:lnTo>
                    <a:pt x="1973825" y="1658318"/>
                  </a:lnTo>
                  <a:lnTo>
                    <a:pt x="1671936" y="1658318"/>
                  </a:lnTo>
                  <a:lnTo>
                    <a:pt x="1671936" y="2185088"/>
                  </a:lnTo>
                  <a:lnTo>
                    <a:pt x="1973825" y="2185088"/>
                  </a:lnTo>
                  <a:lnTo>
                    <a:pt x="1973825" y="2206878"/>
                  </a:lnTo>
                  <a:close/>
                </a:path>
                <a:path w="1974215" h="5142865">
                  <a:moveTo>
                    <a:pt x="1973825" y="2033648"/>
                  </a:moveTo>
                  <a:lnTo>
                    <a:pt x="1823376" y="2033648"/>
                  </a:lnTo>
                  <a:lnTo>
                    <a:pt x="1823376" y="1809757"/>
                  </a:lnTo>
                  <a:lnTo>
                    <a:pt x="1973825" y="1809757"/>
                  </a:lnTo>
                  <a:lnTo>
                    <a:pt x="1973825" y="2033648"/>
                  </a:lnTo>
                  <a:close/>
                </a:path>
                <a:path w="1974215" h="5142865">
                  <a:moveTo>
                    <a:pt x="1285711" y="2729617"/>
                  </a:moveTo>
                  <a:lnTo>
                    <a:pt x="1127408" y="2571313"/>
                  </a:lnTo>
                  <a:lnTo>
                    <a:pt x="1285711" y="2413010"/>
                  </a:lnTo>
                  <a:lnTo>
                    <a:pt x="1444014" y="2571313"/>
                  </a:lnTo>
                  <a:lnTo>
                    <a:pt x="1285711" y="2729617"/>
                  </a:lnTo>
                  <a:close/>
                </a:path>
                <a:path w="1974215" h="5142865">
                  <a:moveTo>
                    <a:pt x="1000699" y="3558504"/>
                  </a:moveTo>
                  <a:lnTo>
                    <a:pt x="298521" y="3558504"/>
                  </a:lnTo>
                  <a:lnTo>
                    <a:pt x="298521" y="2856325"/>
                  </a:lnTo>
                  <a:lnTo>
                    <a:pt x="1000699" y="2856325"/>
                  </a:lnTo>
                  <a:lnTo>
                    <a:pt x="1000699" y="2878115"/>
                  </a:lnTo>
                  <a:lnTo>
                    <a:pt x="320311" y="2878115"/>
                  </a:lnTo>
                  <a:lnTo>
                    <a:pt x="320311" y="3536714"/>
                  </a:lnTo>
                  <a:lnTo>
                    <a:pt x="1000699" y="3536714"/>
                  </a:lnTo>
                  <a:lnTo>
                    <a:pt x="1000699" y="3558504"/>
                  </a:lnTo>
                  <a:close/>
                </a:path>
                <a:path w="1974215" h="5142865">
                  <a:moveTo>
                    <a:pt x="1000699" y="3536714"/>
                  </a:moveTo>
                  <a:lnTo>
                    <a:pt x="978910" y="3536714"/>
                  </a:lnTo>
                  <a:lnTo>
                    <a:pt x="978910" y="2878115"/>
                  </a:lnTo>
                  <a:lnTo>
                    <a:pt x="1000699" y="2878115"/>
                  </a:lnTo>
                  <a:lnTo>
                    <a:pt x="1000699" y="3536714"/>
                  </a:lnTo>
                  <a:close/>
                </a:path>
                <a:path w="1974215" h="5142865">
                  <a:moveTo>
                    <a:pt x="934785" y="3492480"/>
                  </a:moveTo>
                  <a:lnTo>
                    <a:pt x="364435" y="3492480"/>
                  </a:lnTo>
                  <a:lnTo>
                    <a:pt x="364435" y="2922130"/>
                  </a:lnTo>
                  <a:lnTo>
                    <a:pt x="934785" y="2922130"/>
                  </a:lnTo>
                  <a:lnTo>
                    <a:pt x="934785" y="2944029"/>
                  </a:lnTo>
                  <a:lnTo>
                    <a:pt x="386225" y="2944029"/>
                  </a:lnTo>
                  <a:lnTo>
                    <a:pt x="386225" y="3470800"/>
                  </a:lnTo>
                  <a:lnTo>
                    <a:pt x="934785" y="3470800"/>
                  </a:lnTo>
                  <a:lnTo>
                    <a:pt x="934785" y="3492480"/>
                  </a:lnTo>
                  <a:close/>
                </a:path>
                <a:path w="1974215" h="5142865">
                  <a:moveTo>
                    <a:pt x="934785" y="3470800"/>
                  </a:moveTo>
                  <a:lnTo>
                    <a:pt x="912995" y="3470800"/>
                  </a:lnTo>
                  <a:lnTo>
                    <a:pt x="912995" y="2944029"/>
                  </a:lnTo>
                  <a:lnTo>
                    <a:pt x="934785" y="2944029"/>
                  </a:lnTo>
                  <a:lnTo>
                    <a:pt x="934785" y="3470800"/>
                  </a:lnTo>
                  <a:close/>
                </a:path>
                <a:path w="1974215" h="5142865">
                  <a:moveTo>
                    <a:pt x="761556" y="3319360"/>
                  </a:moveTo>
                  <a:lnTo>
                    <a:pt x="537665" y="3319360"/>
                  </a:lnTo>
                  <a:lnTo>
                    <a:pt x="537665" y="3095469"/>
                  </a:lnTo>
                  <a:lnTo>
                    <a:pt x="761556" y="3095469"/>
                  </a:lnTo>
                  <a:lnTo>
                    <a:pt x="761556" y="3319360"/>
                  </a:lnTo>
                  <a:close/>
                </a:path>
                <a:path w="1974215" h="5142865">
                  <a:moveTo>
                    <a:pt x="0" y="4015328"/>
                  </a:moveTo>
                  <a:lnTo>
                    <a:pt x="0" y="3698721"/>
                  </a:lnTo>
                  <a:lnTo>
                    <a:pt x="158303" y="3857025"/>
                  </a:lnTo>
                  <a:lnTo>
                    <a:pt x="0" y="4015328"/>
                  </a:lnTo>
                  <a:close/>
                </a:path>
                <a:path w="1974215" h="5142865">
                  <a:moveTo>
                    <a:pt x="1973825" y="3558504"/>
                  </a:moveTo>
                  <a:lnTo>
                    <a:pt x="1584232" y="3558504"/>
                  </a:lnTo>
                  <a:lnTo>
                    <a:pt x="1584232" y="2856325"/>
                  </a:lnTo>
                  <a:lnTo>
                    <a:pt x="1973825" y="2856325"/>
                  </a:lnTo>
                  <a:lnTo>
                    <a:pt x="1973825" y="2878115"/>
                  </a:lnTo>
                  <a:lnTo>
                    <a:pt x="1606022" y="2878115"/>
                  </a:lnTo>
                  <a:lnTo>
                    <a:pt x="1606022" y="3536714"/>
                  </a:lnTo>
                  <a:lnTo>
                    <a:pt x="1973825" y="3536714"/>
                  </a:lnTo>
                  <a:lnTo>
                    <a:pt x="1973825" y="3558504"/>
                  </a:lnTo>
                  <a:close/>
                </a:path>
                <a:path w="1974215" h="5142865">
                  <a:moveTo>
                    <a:pt x="1973825" y="3492480"/>
                  </a:moveTo>
                  <a:lnTo>
                    <a:pt x="1650146" y="3492480"/>
                  </a:lnTo>
                  <a:lnTo>
                    <a:pt x="1650146" y="2922130"/>
                  </a:lnTo>
                  <a:lnTo>
                    <a:pt x="1973825" y="2922130"/>
                  </a:lnTo>
                  <a:lnTo>
                    <a:pt x="1973825" y="2944029"/>
                  </a:lnTo>
                  <a:lnTo>
                    <a:pt x="1671936" y="2944029"/>
                  </a:lnTo>
                  <a:lnTo>
                    <a:pt x="1671936" y="3470800"/>
                  </a:lnTo>
                  <a:lnTo>
                    <a:pt x="1973825" y="3470800"/>
                  </a:lnTo>
                  <a:lnTo>
                    <a:pt x="1973825" y="3492480"/>
                  </a:lnTo>
                  <a:close/>
                </a:path>
                <a:path w="1974215" h="5142865">
                  <a:moveTo>
                    <a:pt x="1973825" y="3319360"/>
                  </a:moveTo>
                  <a:lnTo>
                    <a:pt x="1823376" y="3319360"/>
                  </a:lnTo>
                  <a:lnTo>
                    <a:pt x="1823376" y="3095469"/>
                  </a:lnTo>
                  <a:lnTo>
                    <a:pt x="1973825" y="3095469"/>
                  </a:lnTo>
                  <a:lnTo>
                    <a:pt x="1973825" y="3319360"/>
                  </a:lnTo>
                  <a:close/>
                </a:path>
                <a:path w="1974215" h="5142865">
                  <a:moveTo>
                    <a:pt x="1285711" y="4015328"/>
                  </a:moveTo>
                  <a:lnTo>
                    <a:pt x="1127408" y="3857025"/>
                  </a:lnTo>
                  <a:lnTo>
                    <a:pt x="1285711" y="3698721"/>
                  </a:lnTo>
                  <a:lnTo>
                    <a:pt x="1444014" y="3857025"/>
                  </a:lnTo>
                  <a:lnTo>
                    <a:pt x="1285711" y="4015328"/>
                  </a:lnTo>
                  <a:close/>
                </a:path>
                <a:path w="1974215" h="5142865">
                  <a:moveTo>
                    <a:pt x="1000699" y="4844106"/>
                  </a:moveTo>
                  <a:lnTo>
                    <a:pt x="298521" y="4844106"/>
                  </a:lnTo>
                  <a:lnTo>
                    <a:pt x="298521" y="4141927"/>
                  </a:lnTo>
                  <a:lnTo>
                    <a:pt x="1000699" y="4141927"/>
                  </a:lnTo>
                  <a:lnTo>
                    <a:pt x="1000699" y="4163718"/>
                  </a:lnTo>
                  <a:lnTo>
                    <a:pt x="320311" y="4163718"/>
                  </a:lnTo>
                  <a:lnTo>
                    <a:pt x="320311" y="4822317"/>
                  </a:lnTo>
                  <a:lnTo>
                    <a:pt x="1000699" y="4822317"/>
                  </a:lnTo>
                  <a:lnTo>
                    <a:pt x="1000699" y="4844106"/>
                  </a:lnTo>
                  <a:close/>
                </a:path>
                <a:path w="1974215" h="5142865">
                  <a:moveTo>
                    <a:pt x="1000699" y="4822317"/>
                  </a:moveTo>
                  <a:lnTo>
                    <a:pt x="978910" y="4822317"/>
                  </a:lnTo>
                  <a:lnTo>
                    <a:pt x="978910" y="4163718"/>
                  </a:lnTo>
                  <a:lnTo>
                    <a:pt x="1000699" y="4163718"/>
                  </a:lnTo>
                  <a:lnTo>
                    <a:pt x="1000699" y="4822317"/>
                  </a:lnTo>
                  <a:close/>
                </a:path>
                <a:path w="1974215" h="5142865">
                  <a:moveTo>
                    <a:pt x="934785" y="4778192"/>
                  </a:moveTo>
                  <a:lnTo>
                    <a:pt x="364435" y="4778192"/>
                  </a:lnTo>
                  <a:lnTo>
                    <a:pt x="364435" y="4207842"/>
                  </a:lnTo>
                  <a:lnTo>
                    <a:pt x="934785" y="4207842"/>
                  </a:lnTo>
                  <a:lnTo>
                    <a:pt x="934785" y="4229632"/>
                  </a:lnTo>
                  <a:lnTo>
                    <a:pt x="386225" y="4229632"/>
                  </a:lnTo>
                  <a:lnTo>
                    <a:pt x="386225" y="4756402"/>
                  </a:lnTo>
                  <a:lnTo>
                    <a:pt x="934785" y="4756402"/>
                  </a:lnTo>
                  <a:lnTo>
                    <a:pt x="934785" y="4778192"/>
                  </a:lnTo>
                  <a:close/>
                </a:path>
                <a:path w="1974215" h="5142865">
                  <a:moveTo>
                    <a:pt x="934785" y="4756402"/>
                  </a:moveTo>
                  <a:lnTo>
                    <a:pt x="912995" y="4756402"/>
                  </a:lnTo>
                  <a:lnTo>
                    <a:pt x="912995" y="4229632"/>
                  </a:lnTo>
                  <a:lnTo>
                    <a:pt x="934785" y="4229632"/>
                  </a:lnTo>
                  <a:lnTo>
                    <a:pt x="934785" y="4756402"/>
                  </a:lnTo>
                  <a:close/>
                </a:path>
                <a:path w="1974215" h="5142865">
                  <a:moveTo>
                    <a:pt x="761556" y="4604962"/>
                  </a:moveTo>
                  <a:lnTo>
                    <a:pt x="537665" y="4604962"/>
                  </a:lnTo>
                  <a:lnTo>
                    <a:pt x="537665" y="4381071"/>
                  </a:lnTo>
                  <a:lnTo>
                    <a:pt x="761556" y="4381071"/>
                  </a:lnTo>
                  <a:lnTo>
                    <a:pt x="761556" y="4604962"/>
                  </a:lnTo>
                  <a:close/>
                </a:path>
                <a:path w="1974215" h="5142865">
                  <a:moveTo>
                    <a:pt x="158303" y="5142627"/>
                  </a:moveTo>
                  <a:lnTo>
                    <a:pt x="0" y="5142627"/>
                  </a:lnTo>
                  <a:lnTo>
                    <a:pt x="0" y="4984324"/>
                  </a:lnTo>
                  <a:lnTo>
                    <a:pt x="158303" y="5142627"/>
                  </a:lnTo>
                  <a:close/>
                </a:path>
                <a:path w="1974215" h="5142865">
                  <a:moveTo>
                    <a:pt x="1973825" y="4844106"/>
                  </a:moveTo>
                  <a:lnTo>
                    <a:pt x="1584232" y="4844106"/>
                  </a:lnTo>
                  <a:lnTo>
                    <a:pt x="1584232" y="4141927"/>
                  </a:lnTo>
                  <a:lnTo>
                    <a:pt x="1973825" y="4141927"/>
                  </a:lnTo>
                  <a:lnTo>
                    <a:pt x="1973825" y="4163718"/>
                  </a:lnTo>
                  <a:lnTo>
                    <a:pt x="1606022" y="4163718"/>
                  </a:lnTo>
                  <a:lnTo>
                    <a:pt x="1606022" y="4822317"/>
                  </a:lnTo>
                  <a:lnTo>
                    <a:pt x="1973825" y="4822317"/>
                  </a:lnTo>
                  <a:lnTo>
                    <a:pt x="1973825" y="4844106"/>
                  </a:lnTo>
                  <a:close/>
                </a:path>
                <a:path w="1974215" h="5142865">
                  <a:moveTo>
                    <a:pt x="1973825" y="4778192"/>
                  </a:moveTo>
                  <a:lnTo>
                    <a:pt x="1650146" y="4778192"/>
                  </a:lnTo>
                  <a:lnTo>
                    <a:pt x="1650146" y="4207842"/>
                  </a:lnTo>
                  <a:lnTo>
                    <a:pt x="1973825" y="4207842"/>
                  </a:lnTo>
                  <a:lnTo>
                    <a:pt x="1973825" y="4229632"/>
                  </a:lnTo>
                  <a:lnTo>
                    <a:pt x="1671936" y="4229632"/>
                  </a:lnTo>
                  <a:lnTo>
                    <a:pt x="1671936" y="4756402"/>
                  </a:lnTo>
                  <a:lnTo>
                    <a:pt x="1973825" y="4756402"/>
                  </a:lnTo>
                  <a:lnTo>
                    <a:pt x="1973825" y="4778192"/>
                  </a:lnTo>
                  <a:close/>
                </a:path>
                <a:path w="1974215" h="5142865">
                  <a:moveTo>
                    <a:pt x="1973825" y="4604962"/>
                  </a:moveTo>
                  <a:lnTo>
                    <a:pt x="1823376" y="4604962"/>
                  </a:lnTo>
                  <a:lnTo>
                    <a:pt x="1823376" y="4381071"/>
                  </a:lnTo>
                  <a:lnTo>
                    <a:pt x="1973825" y="4381071"/>
                  </a:lnTo>
                  <a:lnTo>
                    <a:pt x="1973825" y="4604962"/>
                  </a:lnTo>
                  <a:close/>
                </a:path>
                <a:path w="1974215" h="5142865">
                  <a:moveTo>
                    <a:pt x="1444014" y="5142627"/>
                  </a:moveTo>
                  <a:lnTo>
                    <a:pt x="1127408" y="5142627"/>
                  </a:lnTo>
                  <a:lnTo>
                    <a:pt x="1285711" y="4984324"/>
                  </a:lnTo>
                  <a:lnTo>
                    <a:pt x="1444014" y="5142627"/>
                  </a:lnTo>
                  <a:close/>
                </a:path>
              </a:pathLst>
            </a:custGeom>
            <a:solidFill>
              <a:srgbClr val="B94A2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6314174" y="5144044"/>
              <a:ext cx="1974214" cy="5130800"/>
            </a:xfrm>
            <a:custGeom>
              <a:avLst/>
              <a:gdLst/>
              <a:ahLst/>
              <a:cxnLst/>
              <a:rect l="l" t="t" r="r" b="b"/>
              <a:pathLst>
                <a:path w="1974215" h="5130800">
                  <a:moveTo>
                    <a:pt x="491317" y="177800"/>
                  </a:moveTo>
                  <a:lnTo>
                    <a:pt x="422614" y="177800"/>
                  </a:lnTo>
                  <a:lnTo>
                    <a:pt x="611968" y="0"/>
                  </a:lnTo>
                  <a:lnTo>
                    <a:pt x="673633" y="0"/>
                  </a:lnTo>
                  <a:lnTo>
                    <a:pt x="700684" y="25400"/>
                  </a:lnTo>
                  <a:lnTo>
                    <a:pt x="642800" y="25400"/>
                  </a:lnTo>
                  <a:lnTo>
                    <a:pt x="491317" y="177800"/>
                  </a:lnTo>
                  <a:close/>
                </a:path>
                <a:path w="1974215" h="5130800">
                  <a:moveTo>
                    <a:pt x="1776941" y="177800"/>
                  </a:moveTo>
                  <a:lnTo>
                    <a:pt x="1708216" y="177800"/>
                  </a:lnTo>
                  <a:lnTo>
                    <a:pt x="1897679" y="0"/>
                  </a:lnTo>
                  <a:lnTo>
                    <a:pt x="1959345" y="0"/>
                  </a:lnTo>
                  <a:lnTo>
                    <a:pt x="1973825" y="12700"/>
                  </a:lnTo>
                  <a:lnTo>
                    <a:pt x="1973825" y="25400"/>
                  </a:lnTo>
                  <a:lnTo>
                    <a:pt x="1928512" y="25400"/>
                  </a:lnTo>
                  <a:lnTo>
                    <a:pt x="1776941" y="177800"/>
                  </a:lnTo>
                  <a:close/>
                </a:path>
                <a:path w="1974215" h="5130800">
                  <a:moveTo>
                    <a:pt x="668855" y="406400"/>
                  </a:moveTo>
                  <a:lnTo>
                    <a:pt x="642800" y="406400"/>
                  </a:lnTo>
                  <a:lnTo>
                    <a:pt x="832263" y="215900"/>
                  </a:lnTo>
                  <a:lnTo>
                    <a:pt x="642800" y="25400"/>
                  </a:lnTo>
                  <a:lnTo>
                    <a:pt x="700684" y="25400"/>
                  </a:lnTo>
                  <a:lnTo>
                    <a:pt x="862987" y="177800"/>
                  </a:lnTo>
                  <a:lnTo>
                    <a:pt x="903345" y="177800"/>
                  </a:lnTo>
                  <a:lnTo>
                    <a:pt x="668855" y="406400"/>
                  </a:lnTo>
                  <a:close/>
                </a:path>
                <a:path w="1974215" h="5130800">
                  <a:moveTo>
                    <a:pt x="1973825" y="63500"/>
                  </a:moveTo>
                  <a:lnTo>
                    <a:pt x="1928512" y="25400"/>
                  </a:lnTo>
                  <a:lnTo>
                    <a:pt x="1973825" y="25400"/>
                  </a:lnTo>
                  <a:lnTo>
                    <a:pt x="1973825" y="63500"/>
                  </a:lnTo>
                  <a:close/>
                </a:path>
                <a:path w="1974215" h="5130800">
                  <a:moveTo>
                    <a:pt x="369338" y="1143000"/>
                  </a:moveTo>
                  <a:lnTo>
                    <a:pt x="136186" y="914400"/>
                  </a:lnTo>
                  <a:lnTo>
                    <a:pt x="189462" y="850900"/>
                  </a:lnTo>
                  <a:lnTo>
                    <a:pt x="0" y="673100"/>
                  </a:lnTo>
                  <a:lnTo>
                    <a:pt x="0" y="609600"/>
                  </a:lnTo>
                  <a:lnTo>
                    <a:pt x="189462" y="419100"/>
                  </a:lnTo>
                  <a:lnTo>
                    <a:pt x="136186" y="368300"/>
                  </a:lnTo>
                  <a:lnTo>
                    <a:pt x="369338" y="127000"/>
                  </a:lnTo>
                  <a:lnTo>
                    <a:pt x="409295" y="165100"/>
                  </a:lnTo>
                  <a:lnTo>
                    <a:pt x="369338" y="165100"/>
                  </a:lnTo>
                  <a:lnTo>
                    <a:pt x="166910" y="368300"/>
                  </a:lnTo>
                  <a:lnTo>
                    <a:pt x="245073" y="444500"/>
                  </a:lnTo>
                  <a:lnTo>
                    <a:pt x="220295" y="444500"/>
                  </a:lnTo>
                  <a:lnTo>
                    <a:pt x="30832" y="635000"/>
                  </a:lnTo>
                  <a:lnTo>
                    <a:pt x="220295" y="825500"/>
                  </a:lnTo>
                  <a:lnTo>
                    <a:pt x="253955" y="825500"/>
                  </a:lnTo>
                  <a:lnTo>
                    <a:pt x="166910" y="914400"/>
                  </a:lnTo>
                  <a:lnTo>
                    <a:pt x="369338" y="1117600"/>
                  </a:lnTo>
                  <a:lnTo>
                    <a:pt x="395976" y="1117600"/>
                  </a:lnTo>
                  <a:lnTo>
                    <a:pt x="369338" y="1143000"/>
                  </a:lnTo>
                  <a:close/>
                </a:path>
                <a:path w="1974215" h="5130800">
                  <a:moveTo>
                    <a:pt x="903345" y="177800"/>
                  </a:moveTo>
                  <a:lnTo>
                    <a:pt x="862987" y="177800"/>
                  </a:lnTo>
                  <a:lnTo>
                    <a:pt x="916263" y="127000"/>
                  </a:lnTo>
                  <a:lnTo>
                    <a:pt x="953077" y="165100"/>
                  </a:lnTo>
                  <a:lnTo>
                    <a:pt x="916372" y="165100"/>
                  </a:lnTo>
                  <a:lnTo>
                    <a:pt x="903345" y="177800"/>
                  </a:lnTo>
                  <a:close/>
                </a:path>
                <a:path w="1974215" h="5130800">
                  <a:moveTo>
                    <a:pt x="1341696" y="609600"/>
                  </a:moveTo>
                  <a:lnTo>
                    <a:pt x="1285602" y="609600"/>
                  </a:lnTo>
                  <a:lnTo>
                    <a:pt x="1475065" y="419100"/>
                  </a:lnTo>
                  <a:lnTo>
                    <a:pt x="1421788" y="368300"/>
                  </a:lnTo>
                  <a:lnTo>
                    <a:pt x="1654940" y="127000"/>
                  </a:lnTo>
                  <a:lnTo>
                    <a:pt x="1694897" y="165100"/>
                  </a:lnTo>
                  <a:lnTo>
                    <a:pt x="1654940" y="165100"/>
                  </a:lnTo>
                  <a:lnTo>
                    <a:pt x="1452621" y="368300"/>
                  </a:lnTo>
                  <a:lnTo>
                    <a:pt x="1530784" y="444500"/>
                  </a:lnTo>
                  <a:lnTo>
                    <a:pt x="1505897" y="444500"/>
                  </a:lnTo>
                  <a:lnTo>
                    <a:pt x="1341696" y="609600"/>
                  </a:lnTo>
                  <a:close/>
                </a:path>
                <a:path w="1974215" h="5130800">
                  <a:moveTo>
                    <a:pt x="642800" y="431800"/>
                  </a:moveTo>
                  <a:lnTo>
                    <a:pt x="369338" y="165100"/>
                  </a:lnTo>
                  <a:lnTo>
                    <a:pt x="409295" y="165100"/>
                  </a:lnTo>
                  <a:lnTo>
                    <a:pt x="422614" y="177800"/>
                  </a:lnTo>
                  <a:lnTo>
                    <a:pt x="491317" y="177800"/>
                  </a:lnTo>
                  <a:lnTo>
                    <a:pt x="453446" y="215900"/>
                  </a:lnTo>
                  <a:lnTo>
                    <a:pt x="642800" y="406400"/>
                  </a:lnTo>
                  <a:lnTo>
                    <a:pt x="668855" y="406400"/>
                  </a:lnTo>
                  <a:lnTo>
                    <a:pt x="642800" y="431800"/>
                  </a:lnTo>
                  <a:close/>
                </a:path>
                <a:path w="1974215" h="5130800">
                  <a:moveTo>
                    <a:pt x="942278" y="1117600"/>
                  </a:moveTo>
                  <a:lnTo>
                    <a:pt x="916481" y="1117600"/>
                  </a:lnTo>
                  <a:lnTo>
                    <a:pt x="1118800" y="914400"/>
                  </a:lnTo>
                  <a:lnTo>
                    <a:pt x="845228" y="635000"/>
                  </a:lnTo>
                  <a:lnTo>
                    <a:pt x="1118691" y="368300"/>
                  </a:lnTo>
                  <a:lnTo>
                    <a:pt x="916372" y="165100"/>
                  </a:lnTo>
                  <a:lnTo>
                    <a:pt x="953077" y="165100"/>
                  </a:lnTo>
                  <a:lnTo>
                    <a:pt x="1149415" y="368300"/>
                  </a:lnTo>
                  <a:lnTo>
                    <a:pt x="1096139" y="419100"/>
                  </a:lnTo>
                  <a:lnTo>
                    <a:pt x="1121400" y="444500"/>
                  </a:lnTo>
                  <a:lnTo>
                    <a:pt x="1065415" y="444500"/>
                  </a:lnTo>
                  <a:lnTo>
                    <a:pt x="875952" y="635000"/>
                  </a:lnTo>
                  <a:lnTo>
                    <a:pt x="1065415" y="825500"/>
                  </a:lnTo>
                  <a:lnTo>
                    <a:pt x="1123314" y="825500"/>
                  </a:lnTo>
                  <a:lnTo>
                    <a:pt x="1096248" y="850900"/>
                  </a:lnTo>
                  <a:lnTo>
                    <a:pt x="1149524" y="914400"/>
                  </a:lnTo>
                  <a:lnTo>
                    <a:pt x="942278" y="1117600"/>
                  </a:lnTo>
                  <a:close/>
                </a:path>
                <a:path w="1974215" h="5130800">
                  <a:moveTo>
                    <a:pt x="1928512" y="431800"/>
                  </a:moveTo>
                  <a:lnTo>
                    <a:pt x="1654940" y="165100"/>
                  </a:lnTo>
                  <a:lnTo>
                    <a:pt x="1694897" y="165100"/>
                  </a:lnTo>
                  <a:lnTo>
                    <a:pt x="1708216" y="177800"/>
                  </a:lnTo>
                  <a:lnTo>
                    <a:pt x="1776941" y="177800"/>
                  </a:lnTo>
                  <a:lnTo>
                    <a:pt x="1739049" y="215900"/>
                  </a:lnTo>
                  <a:lnTo>
                    <a:pt x="1928512" y="406400"/>
                  </a:lnTo>
                  <a:lnTo>
                    <a:pt x="1958721" y="406400"/>
                  </a:lnTo>
                  <a:lnTo>
                    <a:pt x="1928512" y="431800"/>
                  </a:lnTo>
                  <a:close/>
                </a:path>
                <a:path w="1974215" h="5130800">
                  <a:moveTo>
                    <a:pt x="1958721" y="406400"/>
                  </a:moveTo>
                  <a:lnTo>
                    <a:pt x="1928512" y="406400"/>
                  </a:lnTo>
                  <a:lnTo>
                    <a:pt x="1973825" y="355600"/>
                  </a:lnTo>
                  <a:lnTo>
                    <a:pt x="1973825" y="393700"/>
                  </a:lnTo>
                  <a:lnTo>
                    <a:pt x="1958721" y="406400"/>
                  </a:lnTo>
                  <a:close/>
                </a:path>
                <a:path w="1974215" h="5130800">
                  <a:moveTo>
                    <a:pt x="253955" y="825500"/>
                  </a:moveTo>
                  <a:lnTo>
                    <a:pt x="220295" y="825500"/>
                  </a:lnTo>
                  <a:lnTo>
                    <a:pt x="409649" y="635000"/>
                  </a:lnTo>
                  <a:lnTo>
                    <a:pt x="220295" y="444500"/>
                  </a:lnTo>
                  <a:lnTo>
                    <a:pt x="245073" y="444500"/>
                  </a:lnTo>
                  <a:lnTo>
                    <a:pt x="440481" y="635000"/>
                  </a:lnTo>
                  <a:lnTo>
                    <a:pt x="253955" y="825500"/>
                  </a:lnTo>
                  <a:close/>
                </a:path>
                <a:path w="1974215" h="5130800">
                  <a:moveTo>
                    <a:pt x="1123314" y="825500"/>
                  </a:moveTo>
                  <a:lnTo>
                    <a:pt x="1065415" y="825500"/>
                  </a:lnTo>
                  <a:lnTo>
                    <a:pt x="1254878" y="635000"/>
                  </a:lnTo>
                  <a:lnTo>
                    <a:pt x="1065415" y="444500"/>
                  </a:lnTo>
                  <a:lnTo>
                    <a:pt x="1121400" y="444500"/>
                  </a:lnTo>
                  <a:lnTo>
                    <a:pt x="1285602" y="609600"/>
                  </a:lnTo>
                  <a:lnTo>
                    <a:pt x="1341696" y="609600"/>
                  </a:lnTo>
                  <a:lnTo>
                    <a:pt x="1316434" y="635000"/>
                  </a:lnTo>
                  <a:lnTo>
                    <a:pt x="1354327" y="673100"/>
                  </a:lnTo>
                  <a:lnTo>
                    <a:pt x="1285711" y="673100"/>
                  </a:lnTo>
                  <a:lnTo>
                    <a:pt x="1123314" y="825500"/>
                  </a:lnTo>
                  <a:close/>
                </a:path>
                <a:path w="1974215" h="5130800">
                  <a:moveTo>
                    <a:pt x="1539667" y="825500"/>
                  </a:moveTo>
                  <a:lnTo>
                    <a:pt x="1505897" y="825500"/>
                  </a:lnTo>
                  <a:lnTo>
                    <a:pt x="1695360" y="635000"/>
                  </a:lnTo>
                  <a:lnTo>
                    <a:pt x="1505897" y="444500"/>
                  </a:lnTo>
                  <a:lnTo>
                    <a:pt x="1530784" y="444500"/>
                  </a:lnTo>
                  <a:lnTo>
                    <a:pt x="1726193" y="635000"/>
                  </a:lnTo>
                  <a:lnTo>
                    <a:pt x="1539667" y="825500"/>
                  </a:lnTo>
                  <a:close/>
                </a:path>
                <a:path w="1974215" h="5130800">
                  <a:moveTo>
                    <a:pt x="1655049" y="1143000"/>
                  </a:moveTo>
                  <a:lnTo>
                    <a:pt x="1421897" y="914400"/>
                  </a:lnTo>
                  <a:lnTo>
                    <a:pt x="1475174" y="850900"/>
                  </a:lnTo>
                  <a:lnTo>
                    <a:pt x="1285711" y="673100"/>
                  </a:lnTo>
                  <a:lnTo>
                    <a:pt x="1354327" y="673100"/>
                  </a:lnTo>
                  <a:lnTo>
                    <a:pt x="1505897" y="825500"/>
                  </a:lnTo>
                  <a:lnTo>
                    <a:pt x="1539667" y="825500"/>
                  </a:lnTo>
                  <a:lnTo>
                    <a:pt x="1452621" y="914400"/>
                  </a:lnTo>
                  <a:lnTo>
                    <a:pt x="1654940" y="1117600"/>
                  </a:lnTo>
                  <a:lnTo>
                    <a:pt x="1681687" y="1117600"/>
                  </a:lnTo>
                  <a:lnTo>
                    <a:pt x="1655049" y="1143000"/>
                  </a:lnTo>
                  <a:close/>
                </a:path>
                <a:path w="1974215" h="5130800">
                  <a:moveTo>
                    <a:pt x="395976" y="1117600"/>
                  </a:moveTo>
                  <a:lnTo>
                    <a:pt x="369338" y="1117600"/>
                  </a:lnTo>
                  <a:lnTo>
                    <a:pt x="642800" y="838200"/>
                  </a:lnTo>
                  <a:lnTo>
                    <a:pt x="667681" y="863600"/>
                  </a:lnTo>
                  <a:lnTo>
                    <a:pt x="642800" y="863600"/>
                  </a:lnTo>
                  <a:lnTo>
                    <a:pt x="453446" y="1054100"/>
                  </a:lnTo>
                  <a:lnTo>
                    <a:pt x="491317" y="1092200"/>
                  </a:lnTo>
                  <a:lnTo>
                    <a:pt x="422614" y="1092200"/>
                  </a:lnTo>
                  <a:lnTo>
                    <a:pt x="395976" y="1117600"/>
                  </a:lnTo>
                  <a:close/>
                </a:path>
                <a:path w="1974215" h="5130800">
                  <a:moveTo>
                    <a:pt x="1681687" y="1117600"/>
                  </a:moveTo>
                  <a:lnTo>
                    <a:pt x="1654940" y="1117600"/>
                  </a:lnTo>
                  <a:lnTo>
                    <a:pt x="1928512" y="838200"/>
                  </a:lnTo>
                  <a:lnTo>
                    <a:pt x="1951168" y="863600"/>
                  </a:lnTo>
                  <a:lnTo>
                    <a:pt x="1928512" y="863600"/>
                  </a:lnTo>
                  <a:lnTo>
                    <a:pt x="1739049" y="1054100"/>
                  </a:lnTo>
                  <a:lnTo>
                    <a:pt x="1776941" y="1092200"/>
                  </a:lnTo>
                  <a:lnTo>
                    <a:pt x="1708325" y="1092200"/>
                  </a:lnTo>
                  <a:lnTo>
                    <a:pt x="1681687" y="1117600"/>
                  </a:lnTo>
                  <a:close/>
                </a:path>
                <a:path w="1974215" h="5130800">
                  <a:moveTo>
                    <a:pt x="711526" y="1244600"/>
                  </a:moveTo>
                  <a:lnTo>
                    <a:pt x="642800" y="1244600"/>
                  </a:lnTo>
                  <a:lnTo>
                    <a:pt x="832263" y="1054100"/>
                  </a:lnTo>
                  <a:lnTo>
                    <a:pt x="642800" y="863600"/>
                  </a:lnTo>
                  <a:lnTo>
                    <a:pt x="667681" y="863600"/>
                  </a:lnTo>
                  <a:lnTo>
                    <a:pt x="891601" y="1092200"/>
                  </a:lnTo>
                  <a:lnTo>
                    <a:pt x="863096" y="1092200"/>
                  </a:lnTo>
                  <a:lnTo>
                    <a:pt x="711526" y="1244600"/>
                  </a:lnTo>
                  <a:close/>
                </a:path>
                <a:path w="1974215" h="5130800">
                  <a:moveTo>
                    <a:pt x="1973825" y="914400"/>
                  </a:moveTo>
                  <a:lnTo>
                    <a:pt x="1928512" y="863600"/>
                  </a:lnTo>
                  <a:lnTo>
                    <a:pt x="1951168" y="863600"/>
                  </a:lnTo>
                  <a:lnTo>
                    <a:pt x="1973825" y="889000"/>
                  </a:lnTo>
                  <a:lnTo>
                    <a:pt x="1973825" y="914400"/>
                  </a:lnTo>
                  <a:close/>
                </a:path>
                <a:path w="1974215" h="5130800">
                  <a:moveTo>
                    <a:pt x="478599" y="1473200"/>
                  </a:moveTo>
                  <a:lnTo>
                    <a:pt x="422614" y="1473200"/>
                  </a:lnTo>
                  <a:lnTo>
                    <a:pt x="612077" y="1282700"/>
                  </a:lnTo>
                  <a:lnTo>
                    <a:pt x="422614" y="1092200"/>
                  </a:lnTo>
                  <a:lnTo>
                    <a:pt x="491317" y="1092200"/>
                  </a:lnTo>
                  <a:lnTo>
                    <a:pt x="642800" y="1244600"/>
                  </a:lnTo>
                  <a:lnTo>
                    <a:pt x="711526" y="1244600"/>
                  </a:lnTo>
                  <a:lnTo>
                    <a:pt x="673633" y="1282700"/>
                  </a:lnTo>
                  <a:lnTo>
                    <a:pt x="698895" y="1308100"/>
                  </a:lnTo>
                  <a:lnTo>
                    <a:pt x="642800" y="1308100"/>
                  </a:lnTo>
                  <a:lnTo>
                    <a:pt x="478599" y="1473200"/>
                  </a:lnTo>
                  <a:close/>
                </a:path>
                <a:path w="1974215" h="5130800">
                  <a:moveTo>
                    <a:pt x="916372" y="1143000"/>
                  </a:moveTo>
                  <a:lnTo>
                    <a:pt x="863096" y="1092200"/>
                  </a:lnTo>
                  <a:lnTo>
                    <a:pt x="891601" y="1092200"/>
                  </a:lnTo>
                  <a:lnTo>
                    <a:pt x="916481" y="1117600"/>
                  </a:lnTo>
                  <a:lnTo>
                    <a:pt x="942278" y="1117600"/>
                  </a:lnTo>
                  <a:lnTo>
                    <a:pt x="916372" y="1143000"/>
                  </a:lnTo>
                  <a:close/>
                </a:path>
                <a:path w="1974215" h="5130800">
                  <a:moveTo>
                    <a:pt x="1764311" y="1473200"/>
                  </a:moveTo>
                  <a:lnTo>
                    <a:pt x="1708325" y="1473200"/>
                  </a:lnTo>
                  <a:lnTo>
                    <a:pt x="1897788" y="1282700"/>
                  </a:lnTo>
                  <a:lnTo>
                    <a:pt x="1708325" y="1092200"/>
                  </a:lnTo>
                  <a:lnTo>
                    <a:pt x="1776941" y="1092200"/>
                  </a:lnTo>
                  <a:lnTo>
                    <a:pt x="1928512" y="1244600"/>
                  </a:lnTo>
                  <a:lnTo>
                    <a:pt x="1973825" y="1244600"/>
                  </a:lnTo>
                  <a:lnTo>
                    <a:pt x="1973825" y="1270000"/>
                  </a:lnTo>
                  <a:lnTo>
                    <a:pt x="1959236" y="1282700"/>
                  </a:lnTo>
                  <a:lnTo>
                    <a:pt x="1973825" y="1295400"/>
                  </a:lnTo>
                  <a:lnTo>
                    <a:pt x="1973825" y="1308100"/>
                  </a:lnTo>
                  <a:lnTo>
                    <a:pt x="1928512" y="1308100"/>
                  </a:lnTo>
                  <a:lnTo>
                    <a:pt x="1764311" y="1473200"/>
                  </a:lnTo>
                  <a:close/>
                </a:path>
                <a:path w="1974215" h="5130800">
                  <a:moveTo>
                    <a:pt x="1973825" y="1244600"/>
                  </a:moveTo>
                  <a:lnTo>
                    <a:pt x="1928512" y="1244600"/>
                  </a:lnTo>
                  <a:lnTo>
                    <a:pt x="1973825" y="1206500"/>
                  </a:lnTo>
                  <a:lnTo>
                    <a:pt x="1973825" y="1244600"/>
                  </a:lnTo>
                  <a:close/>
                </a:path>
                <a:path w="1974215" h="5130800">
                  <a:moveTo>
                    <a:pt x="668855" y="1689100"/>
                  </a:moveTo>
                  <a:lnTo>
                    <a:pt x="642800" y="1689100"/>
                  </a:lnTo>
                  <a:lnTo>
                    <a:pt x="832263" y="1498600"/>
                  </a:lnTo>
                  <a:lnTo>
                    <a:pt x="642800" y="1308100"/>
                  </a:lnTo>
                  <a:lnTo>
                    <a:pt x="698895" y="1308100"/>
                  </a:lnTo>
                  <a:lnTo>
                    <a:pt x="863096" y="1473200"/>
                  </a:lnTo>
                  <a:lnTo>
                    <a:pt x="890318" y="1473200"/>
                  </a:lnTo>
                  <a:lnTo>
                    <a:pt x="668855" y="1689100"/>
                  </a:lnTo>
                  <a:close/>
                </a:path>
                <a:path w="1974215" h="5130800">
                  <a:moveTo>
                    <a:pt x="1973825" y="1358900"/>
                  </a:moveTo>
                  <a:lnTo>
                    <a:pt x="1928512" y="1308100"/>
                  </a:lnTo>
                  <a:lnTo>
                    <a:pt x="1973825" y="1308100"/>
                  </a:lnTo>
                  <a:lnTo>
                    <a:pt x="1973825" y="1358900"/>
                  </a:lnTo>
                  <a:close/>
                </a:path>
                <a:path w="1974215" h="5130800">
                  <a:moveTo>
                    <a:pt x="369338" y="2425700"/>
                  </a:moveTo>
                  <a:lnTo>
                    <a:pt x="136186" y="2197100"/>
                  </a:lnTo>
                  <a:lnTo>
                    <a:pt x="189462" y="2146300"/>
                  </a:lnTo>
                  <a:lnTo>
                    <a:pt x="0" y="1955800"/>
                  </a:lnTo>
                  <a:lnTo>
                    <a:pt x="0" y="1892300"/>
                  </a:lnTo>
                  <a:lnTo>
                    <a:pt x="189462" y="1701800"/>
                  </a:lnTo>
                  <a:lnTo>
                    <a:pt x="136186" y="1651000"/>
                  </a:lnTo>
                  <a:lnTo>
                    <a:pt x="369338" y="1409700"/>
                  </a:lnTo>
                  <a:lnTo>
                    <a:pt x="401303" y="1447800"/>
                  </a:lnTo>
                  <a:lnTo>
                    <a:pt x="369229" y="1447800"/>
                  </a:lnTo>
                  <a:lnTo>
                    <a:pt x="166910" y="1651000"/>
                  </a:lnTo>
                  <a:lnTo>
                    <a:pt x="245073" y="1727200"/>
                  </a:lnTo>
                  <a:lnTo>
                    <a:pt x="220295" y="1727200"/>
                  </a:lnTo>
                  <a:lnTo>
                    <a:pt x="30832" y="1917700"/>
                  </a:lnTo>
                  <a:lnTo>
                    <a:pt x="220295" y="2108200"/>
                  </a:lnTo>
                  <a:lnTo>
                    <a:pt x="253955" y="2108200"/>
                  </a:lnTo>
                  <a:lnTo>
                    <a:pt x="166910" y="2197100"/>
                  </a:lnTo>
                  <a:lnTo>
                    <a:pt x="369338" y="2400300"/>
                  </a:lnTo>
                  <a:lnTo>
                    <a:pt x="395976" y="2400300"/>
                  </a:lnTo>
                  <a:lnTo>
                    <a:pt x="369338" y="2425700"/>
                  </a:lnTo>
                  <a:close/>
                </a:path>
                <a:path w="1974215" h="5130800">
                  <a:moveTo>
                    <a:pt x="890318" y="1473200"/>
                  </a:moveTo>
                  <a:lnTo>
                    <a:pt x="863096" y="1473200"/>
                  </a:lnTo>
                  <a:lnTo>
                    <a:pt x="916372" y="1409700"/>
                  </a:lnTo>
                  <a:lnTo>
                    <a:pt x="953186" y="1447800"/>
                  </a:lnTo>
                  <a:lnTo>
                    <a:pt x="916372" y="1447800"/>
                  </a:lnTo>
                  <a:lnTo>
                    <a:pt x="890318" y="1473200"/>
                  </a:lnTo>
                  <a:close/>
                </a:path>
                <a:path w="1974215" h="5130800">
                  <a:moveTo>
                    <a:pt x="1341696" y="1892300"/>
                  </a:moveTo>
                  <a:lnTo>
                    <a:pt x="1285711" y="1892300"/>
                  </a:lnTo>
                  <a:lnTo>
                    <a:pt x="1475174" y="1701800"/>
                  </a:lnTo>
                  <a:lnTo>
                    <a:pt x="1421897" y="1651000"/>
                  </a:lnTo>
                  <a:lnTo>
                    <a:pt x="1655049" y="1409700"/>
                  </a:lnTo>
                  <a:lnTo>
                    <a:pt x="1687015" y="1447800"/>
                  </a:lnTo>
                  <a:lnTo>
                    <a:pt x="1654940" y="1447800"/>
                  </a:lnTo>
                  <a:lnTo>
                    <a:pt x="1452621" y="1651000"/>
                  </a:lnTo>
                  <a:lnTo>
                    <a:pt x="1530784" y="1727200"/>
                  </a:lnTo>
                  <a:lnTo>
                    <a:pt x="1505897" y="1727200"/>
                  </a:lnTo>
                  <a:lnTo>
                    <a:pt x="1341696" y="1892300"/>
                  </a:lnTo>
                  <a:close/>
                </a:path>
                <a:path w="1974215" h="5130800">
                  <a:moveTo>
                    <a:pt x="642800" y="1714500"/>
                  </a:moveTo>
                  <a:lnTo>
                    <a:pt x="369229" y="1447800"/>
                  </a:lnTo>
                  <a:lnTo>
                    <a:pt x="401303" y="1447800"/>
                  </a:lnTo>
                  <a:lnTo>
                    <a:pt x="422614" y="1473200"/>
                  </a:lnTo>
                  <a:lnTo>
                    <a:pt x="478599" y="1473200"/>
                  </a:lnTo>
                  <a:lnTo>
                    <a:pt x="453338" y="1498600"/>
                  </a:lnTo>
                  <a:lnTo>
                    <a:pt x="642800" y="1689100"/>
                  </a:lnTo>
                  <a:lnTo>
                    <a:pt x="668855" y="1689100"/>
                  </a:lnTo>
                  <a:lnTo>
                    <a:pt x="642800" y="1714500"/>
                  </a:lnTo>
                  <a:close/>
                </a:path>
                <a:path w="1974215" h="5130800">
                  <a:moveTo>
                    <a:pt x="942278" y="2400300"/>
                  </a:moveTo>
                  <a:lnTo>
                    <a:pt x="916372" y="2400300"/>
                  </a:lnTo>
                  <a:lnTo>
                    <a:pt x="1118691" y="2197100"/>
                  </a:lnTo>
                  <a:lnTo>
                    <a:pt x="845119" y="1917700"/>
                  </a:lnTo>
                  <a:lnTo>
                    <a:pt x="1118691" y="1651000"/>
                  </a:lnTo>
                  <a:lnTo>
                    <a:pt x="916372" y="1447800"/>
                  </a:lnTo>
                  <a:lnTo>
                    <a:pt x="953186" y="1447800"/>
                  </a:lnTo>
                  <a:lnTo>
                    <a:pt x="1149524" y="1651000"/>
                  </a:lnTo>
                  <a:lnTo>
                    <a:pt x="1096248" y="1701800"/>
                  </a:lnTo>
                  <a:lnTo>
                    <a:pt x="1121509" y="1727200"/>
                  </a:lnTo>
                  <a:lnTo>
                    <a:pt x="1065415" y="1727200"/>
                  </a:lnTo>
                  <a:lnTo>
                    <a:pt x="875952" y="1917700"/>
                  </a:lnTo>
                  <a:lnTo>
                    <a:pt x="1065415" y="2108200"/>
                  </a:lnTo>
                  <a:lnTo>
                    <a:pt x="1134140" y="2108200"/>
                  </a:lnTo>
                  <a:lnTo>
                    <a:pt x="1096248" y="2146300"/>
                  </a:lnTo>
                  <a:lnTo>
                    <a:pt x="1149524" y="2197100"/>
                  </a:lnTo>
                  <a:lnTo>
                    <a:pt x="942278" y="2400300"/>
                  </a:lnTo>
                  <a:close/>
                </a:path>
                <a:path w="1974215" h="5130800">
                  <a:moveTo>
                    <a:pt x="1928512" y="1714500"/>
                  </a:moveTo>
                  <a:lnTo>
                    <a:pt x="1654940" y="1447800"/>
                  </a:lnTo>
                  <a:lnTo>
                    <a:pt x="1687015" y="1447800"/>
                  </a:lnTo>
                  <a:lnTo>
                    <a:pt x="1708325" y="1473200"/>
                  </a:lnTo>
                  <a:lnTo>
                    <a:pt x="1764311" y="1473200"/>
                  </a:lnTo>
                  <a:lnTo>
                    <a:pt x="1739049" y="1498600"/>
                  </a:lnTo>
                  <a:lnTo>
                    <a:pt x="1928512" y="1689100"/>
                  </a:lnTo>
                  <a:lnTo>
                    <a:pt x="1958721" y="1689100"/>
                  </a:lnTo>
                  <a:lnTo>
                    <a:pt x="1928512" y="1714500"/>
                  </a:lnTo>
                  <a:close/>
                </a:path>
                <a:path w="1974215" h="5130800">
                  <a:moveTo>
                    <a:pt x="1958721" y="1689100"/>
                  </a:moveTo>
                  <a:lnTo>
                    <a:pt x="1928512" y="1689100"/>
                  </a:lnTo>
                  <a:lnTo>
                    <a:pt x="1973825" y="1638300"/>
                  </a:lnTo>
                  <a:lnTo>
                    <a:pt x="1973825" y="1676400"/>
                  </a:lnTo>
                  <a:lnTo>
                    <a:pt x="1958721" y="1689100"/>
                  </a:lnTo>
                  <a:close/>
                </a:path>
                <a:path w="1974215" h="5130800">
                  <a:moveTo>
                    <a:pt x="253955" y="2108200"/>
                  </a:moveTo>
                  <a:lnTo>
                    <a:pt x="220295" y="2108200"/>
                  </a:lnTo>
                  <a:lnTo>
                    <a:pt x="409758" y="1917700"/>
                  </a:lnTo>
                  <a:lnTo>
                    <a:pt x="220295" y="1727200"/>
                  </a:lnTo>
                  <a:lnTo>
                    <a:pt x="245073" y="1727200"/>
                  </a:lnTo>
                  <a:lnTo>
                    <a:pt x="440481" y="1917700"/>
                  </a:lnTo>
                  <a:lnTo>
                    <a:pt x="253955" y="2108200"/>
                  </a:lnTo>
                  <a:close/>
                </a:path>
                <a:path w="1974215" h="5130800">
                  <a:moveTo>
                    <a:pt x="1134140" y="2108200"/>
                  </a:moveTo>
                  <a:lnTo>
                    <a:pt x="1065415" y="2108200"/>
                  </a:lnTo>
                  <a:lnTo>
                    <a:pt x="1254878" y="1917700"/>
                  </a:lnTo>
                  <a:lnTo>
                    <a:pt x="1065415" y="1727200"/>
                  </a:lnTo>
                  <a:lnTo>
                    <a:pt x="1121509" y="1727200"/>
                  </a:lnTo>
                  <a:lnTo>
                    <a:pt x="1285711" y="1892300"/>
                  </a:lnTo>
                  <a:lnTo>
                    <a:pt x="1341696" y="1892300"/>
                  </a:lnTo>
                  <a:lnTo>
                    <a:pt x="1316434" y="1917700"/>
                  </a:lnTo>
                  <a:lnTo>
                    <a:pt x="1354327" y="1955800"/>
                  </a:lnTo>
                  <a:lnTo>
                    <a:pt x="1285711" y="1955800"/>
                  </a:lnTo>
                  <a:lnTo>
                    <a:pt x="1134140" y="2108200"/>
                  </a:lnTo>
                  <a:close/>
                </a:path>
                <a:path w="1974215" h="5130800">
                  <a:moveTo>
                    <a:pt x="1539667" y="2108200"/>
                  </a:moveTo>
                  <a:lnTo>
                    <a:pt x="1505897" y="2108200"/>
                  </a:lnTo>
                  <a:lnTo>
                    <a:pt x="1695360" y="1917700"/>
                  </a:lnTo>
                  <a:lnTo>
                    <a:pt x="1505897" y="1727200"/>
                  </a:lnTo>
                  <a:lnTo>
                    <a:pt x="1530784" y="1727200"/>
                  </a:lnTo>
                  <a:lnTo>
                    <a:pt x="1726193" y="1917700"/>
                  </a:lnTo>
                  <a:lnTo>
                    <a:pt x="1539667" y="2108200"/>
                  </a:lnTo>
                  <a:close/>
                </a:path>
                <a:path w="1974215" h="5130800">
                  <a:moveTo>
                    <a:pt x="1655049" y="2425700"/>
                  </a:moveTo>
                  <a:lnTo>
                    <a:pt x="1421897" y="2197100"/>
                  </a:lnTo>
                  <a:lnTo>
                    <a:pt x="1475174" y="2146300"/>
                  </a:lnTo>
                  <a:lnTo>
                    <a:pt x="1285711" y="1955800"/>
                  </a:lnTo>
                  <a:lnTo>
                    <a:pt x="1354327" y="1955800"/>
                  </a:lnTo>
                  <a:lnTo>
                    <a:pt x="1505897" y="2108200"/>
                  </a:lnTo>
                  <a:lnTo>
                    <a:pt x="1539667" y="2108200"/>
                  </a:lnTo>
                  <a:lnTo>
                    <a:pt x="1452621" y="2197100"/>
                  </a:lnTo>
                  <a:lnTo>
                    <a:pt x="1654940" y="2400300"/>
                  </a:lnTo>
                  <a:lnTo>
                    <a:pt x="1681687" y="2400300"/>
                  </a:lnTo>
                  <a:lnTo>
                    <a:pt x="1655049" y="2425700"/>
                  </a:lnTo>
                  <a:close/>
                </a:path>
                <a:path w="1974215" h="5130800">
                  <a:moveTo>
                    <a:pt x="395976" y="2400300"/>
                  </a:moveTo>
                  <a:lnTo>
                    <a:pt x="369338" y="2400300"/>
                  </a:lnTo>
                  <a:lnTo>
                    <a:pt x="642800" y="2120900"/>
                  </a:lnTo>
                  <a:lnTo>
                    <a:pt x="680106" y="2159000"/>
                  </a:lnTo>
                  <a:lnTo>
                    <a:pt x="642800" y="2159000"/>
                  </a:lnTo>
                  <a:lnTo>
                    <a:pt x="453446" y="2349500"/>
                  </a:lnTo>
                  <a:lnTo>
                    <a:pt x="478694" y="2374900"/>
                  </a:lnTo>
                  <a:lnTo>
                    <a:pt x="422614" y="2374900"/>
                  </a:lnTo>
                  <a:lnTo>
                    <a:pt x="395976" y="2400300"/>
                  </a:lnTo>
                  <a:close/>
                </a:path>
                <a:path w="1974215" h="5130800">
                  <a:moveTo>
                    <a:pt x="1681687" y="2400300"/>
                  </a:moveTo>
                  <a:lnTo>
                    <a:pt x="1654940" y="2400300"/>
                  </a:lnTo>
                  <a:lnTo>
                    <a:pt x="1928512" y="2120900"/>
                  </a:lnTo>
                  <a:lnTo>
                    <a:pt x="1962497" y="2159000"/>
                  </a:lnTo>
                  <a:lnTo>
                    <a:pt x="1928512" y="2159000"/>
                  </a:lnTo>
                  <a:lnTo>
                    <a:pt x="1739049" y="2349500"/>
                  </a:lnTo>
                  <a:lnTo>
                    <a:pt x="1764311" y="2374900"/>
                  </a:lnTo>
                  <a:lnTo>
                    <a:pt x="1708325" y="2374900"/>
                  </a:lnTo>
                  <a:lnTo>
                    <a:pt x="1681687" y="2400300"/>
                  </a:lnTo>
                  <a:close/>
                </a:path>
                <a:path w="1974215" h="5130800">
                  <a:moveTo>
                    <a:pt x="698895" y="2540000"/>
                  </a:moveTo>
                  <a:lnTo>
                    <a:pt x="642800" y="2540000"/>
                  </a:lnTo>
                  <a:lnTo>
                    <a:pt x="832263" y="2349500"/>
                  </a:lnTo>
                  <a:lnTo>
                    <a:pt x="642800" y="2159000"/>
                  </a:lnTo>
                  <a:lnTo>
                    <a:pt x="680106" y="2159000"/>
                  </a:lnTo>
                  <a:lnTo>
                    <a:pt x="891502" y="2374900"/>
                  </a:lnTo>
                  <a:lnTo>
                    <a:pt x="863096" y="2374900"/>
                  </a:lnTo>
                  <a:lnTo>
                    <a:pt x="698895" y="2540000"/>
                  </a:lnTo>
                  <a:close/>
                </a:path>
                <a:path w="1974215" h="5130800">
                  <a:moveTo>
                    <a:pt x="1973825" y="2197100"/>
                  </a:moveTo>
                  <a:lnTo>
                    <a:pt x="1928512" y="2159000"/>
                  </a:lnTo>
                  <a:lnTo>
                    <a:pt x="1962497" y="2159000"/>
                  </a:lnTo>
                  <a:lnTo>
                    <a:pt x="1973825" y="2171700"/>
                  </a:lnTo>
                  <a:lnTo>
                    <a:pt x="1973825" y="2197100"/>
                  </a:lnTo>
                  <a:close/>
                </a:path>
                <a:path w="1974215" h="5130800">
                  <a:moveTo>
                    <a:pt x="478599" y="2755900"/>
                  </a:moveTo>
                  <a:lnTo>
                    <a:pt x="422614" y="2755900"/>
                  </a:lnTo>
                  <a:lnTo>
                    <a:pt x="612077" y="2565400"/>
                  </a:lnTo>
                  <a:lnTo>
                    <a:pt x="422614" y="2374900"/>
                  </a:lnTo>
                  <a:lnTo>
                    <a:pt x="478694" y="2374900"/>
                  </a:lnTo>
                  <a:lnTo>
                    <a:pt x="642800" y="2540000"/>
                  </a:lnTo>
                  <a:lnTo>
                    <a:pt x="698895" y="2540000"/>
                  </a:lnTo>
                  <a:lnTo>
                    <a:pt x="673633" y="2565400"/>
                  </a:lnTo>
                  <a:lnTo>
                    <a:pt x="698895" y="2590800"/>
                  </a:lnTo>
                  <a:lnTo>
                    <a:pt x="642800" y="2590800"/>
                  </a:lnTo>
                  <a:lnTo>
                    <a:pt x="478599" y="2755900"/>
                  </a:lnTo>
                  <a:close/>
                </a:path>
                <a:path w="1974215" h="5130800">
                  <a:moveTo>
                    <a:pt x="916372" y="2425700"/>
                  </a:moveTo>
                  <a:lnTo>
                    <a:pt x="863096" y="2374900"/>
                  </a:lnTo>
                  <a:lnTo>
                    <a:pt x="891502" y="2374900"/>
                  </a:lnTo>
                  <a:lnTo>
                    <a:pt x="916372" y="2400300"/>
                  </a:lnTo>
                  <a:lnTo>
                    <a:pt x="942278" y="2400300"/>
                  </a:lnTo>
                  <a:lnTo>
                    <a:pt x="916372" y="2425700"/>
                  </a:lnTo>
                  <a:close/>
                </a:path>
                <a:path w="1974215" h="5130800">
                  <a:moveTo>
                    <a:pt x="1764311" y="2755900"/>
                  </a:moveTo>
                  <a:lnTo>
                    <a:pt x="1708325" y="2755900"/>
                  </a:lnTo>
                  <a:lnTo>
                    <a:pt x="1897788" y="2565400"/>
                  </a:lnTo>
                  <a:lnTo>
                    <a:pt x="1708325" y="2374900"/>
                  </a:lnTo>
                  <a:lnTo>
                    <a:pt x="1764311" y="2374900"/>
                  </a:lnTo>
                  <a:lnTo>
                    <a:pt x="1928512" y="2540000"/>
                  </a:lnTo>
                  <a:lnTo>
                    <a:pt x="1973825" y="2540000"/>
                  </a:lnTo>
                  <a:lnTo>
                    <a:pt x="1973825" y="2552700"/>
                  </a:lnTo>
                  <a:lnTo>
                    <a:pt x="1959236" y="2565400"/>
                  </a:lnTo>
                  <a:lnTo>
                    <a:pt x="1973825" y="2578100"/>
                  </a:lnTo>
                  <a:lnTo>
                    <a:pt x="1973825" y="2590800"/>
                  </a:lnTo>
                  <a:lnTo>
                    <a:pt x="1928512" y="2590800"/>
                  </a:lnTo>
                  <a:lnTo>
                    <a:pt x="1764311" y="2755900"/>
                  </a:lnTo>
                  <a:close/>
                </a:path>
                <a:path w="1974215" h="5130800">
                  <a:moveTo>
                    <a:pt x="1973825" y="2540000"/>
                  </a:moveTo>
                  <a:lnTo>
                    <a:pt x="1928512" y="2540000"/>
                  </a:lnTo>
                  <a:lnTo>
                    <a:pt x="1973825" y="2489200"/>
                  </a:lnTo>
                  <a:lnTo>
                    <a:pt x="1973825" y="2540000"/>
                  </a:lnTo>
                  <a:close/>
                </a:path>
                <a:path w="1974215" h="5130800">
                  <a:moveTo>
                    <a:pt x="680106" y="2971800"/>
                  </a:moveTo>
                  <a:lnTo>
                    <a:pt x="642800" y="2971800"/>
                  </a:lnTo>
                  <a:lnTo>
                    <a:pt x="832263" y="2781300"/>
                  </a:lnTo>
                  <a:lnTo>
                    <a:pt x="642800" y="2590800"/>
                  </a:lnTo>
                  <a:lnTo>
                    <a:pt x="698895" y="2590800"/>
                  </a:lnTo>
                  <a:lnTo>
                    <a:pt x="863096" y="2755900"/>
                  </a:lnTo>
                  <a:lnTo>
                    <a:pt x="891502" y="2755900"/>
                  </a:lnTo>
                  <a:lnTo>
                    <a:pt x="680106" y="2971800"/>
                  </a:lnTo>
                  <a:close/>
                </a:path>
                <a:path w="1974215" h="5130800">
                  <a:moveTo>
                    <a:pt x="1973825" y="2641600"/>
                  </a:moveTo>
                  <a:lnTo>
                    <a:pt x="1928512" y="2590800"/>
                  </a:lnTo>
                  <a:lnTo>
                    <a:pt x="1973825" y="2590800"/>
                  </a:lnTo>
                  <a:lnTo>
                    <a:pt x="1973825" y="2641600"/>
                  </a:lnTo>
                  <a:close/>
                </a:path>
                <a:path w="1974215" h="5130800">
                  <a:moveTo>
                    <a:pt x="369338" y="3708400"/>
                  </a:moveTo>
                  <a:lnTo>
                    <a:pt x="136186" y="3479800"/>
                  </a:lnTo>
                  <a:lnTo>
                    <a:pt x="189462" y="3429000"/>
                  </a:lnTo>
                  <a:lnTo>
                    <a:pt x="0" y="3238500"/>
                  </a:lnTo>
                  <a:lnTo>
                    <a:pt x="0" y="3175000"/>
                  </a:lnTo>
                  <a:lnTo>
                    <a:pt x="189462" y="2984500"/>
                  </a:lnTo>
                  <a:lnTo>
                    <a:pt x="136186" y="2933700"/>
                  </a:lnTo>
                  <a:lnTo>
                    <a:pt x="369338" y="2705100"/>
                  </a:lnTo>
                  <a:lnTo>
                    <a:pt x="395976" y="2730500"/>
                  </a:lnTo>
                  <a:lnTo>
                    <a:pt x="369229" y="2730500"/>
                  </a:lnTo>
                  <a:lnTo>
                    <a:pt x="166910" y="2933700"/>
                  </a:lnTo>
                  <a:lnTo>
                    <a:pt x="253955" y="3022600"/>
                  </a:lnTo>
                  <a:lnTo>
                    <a:pt x="220295" y="3022600"/>
                  </a:lnTo>
                  <a:lnTo>
                    <a:pt x="30832" y="3213100"/>
                  </a:lnTo>
                  <a:lnTo>
                    <a:pt x="220295" y="3390900"/>
                  </a:lnTo>
                  <a:lnTo>
                    <a:pt x="258100" y="3390900"/>
                  </a:lnTo>
                  <a:lnTo>
                    <a:pt x="166910" y="3479800"/>
                  </a:lnTo>
                  <a:lnTo>
                    <a:pt x="369338" y="3683000"/>
                  </a:lnTo>
                  <a:lnTo>
                    <a:pt x="395976" y="3683000"/>
                  </a:lnTo>
                  <a:lnTo>
                    <a:pt x="369338" y="3708400"/>
                  </a:lnTo>
                  <a:close/>
                </a:path>
                <a:path w="1974215" h="5130800">
                  <a:moveTo>
                    <a:pt x="891502" y="2755900"/>
                  </a:moveTo>
                  <a:lnTo>
                    <a:pt x="863096" y="2755900"/>
                  </a:lnTo>
                  <a:lnTo>
                    <a:pt x="916372" y="2705100"/>
                  </a:lnTo>
                  <a:lnTo>
                    <a:pt x="942278" y="2730500"/>
                  </a:lnTo>
                  <a:lnTo>
                    <a:pt x="916372" y="2730500"/>
                  </a:lnTo>
                  <a:lnTo>
                    <a:pt x="891502" y="2755900"/>
                  </a:lnTo>
                  <a:close/>
                </a:path>
                <a:path w="1974215" h="5130800">
                  <a:moveTo>
                    <a:pt x="1354327" y="3175000"/>
                  </a:moveTo>
                  <a:lnTo>
                    <a:pt x="1285711" y="3175000"/>
                  </a:lnTo>
                  <a:lnTo>
                    <a:pt x="1475174" y="2984500"/>
                  </a:lnTo>
                  <a:lnTo>
                    <a:pt x="1421897" y="2933700"/>
                  </a:lnTo>
                  <a:lnTo>
                    <a:pt x="1655049" y="2705100"/>
                  </a:lnTo>
                  <a:lnTo>
                    <a:pt x="1681687" y="2730500"/>
                  </a:lnTo>
                  <a:lnTo>
                    <a:pt x="1654940" y="2730500"/>
                  </a:lnTo>
                  <a:lnTo>
                    <a:pt x="1452621" y="2933700"/>
                  </a:lnTo>
                  <a:lnTo>
                    <a:pt x="1539667" y="3022600"/>
                  </a:lnTo>
                  <a:lnTo>
                    <a:pt x="1505897" y="3022600"/>
                  </a:lnTo>
                  <a:lnTo>
                    <a:pt x="1354327" y="3175000"/>
                  </a:lnTo>
                  <a:close/>
                </a:path>
                <a:path w="1974215" h="5130800">
                  <a:moveTo>
                    <a:pt x="642800" y="3009900"/>
                  </a:moveTo>
                  <a:lnTo>
                    <a:pt x="369229" y="2730500"/>
                  </a:lnTo>
                  <a:lnTo>
                    <a:pt x="395976" y="2730500"/>
                  </a:lnTo>
                  <a:lnTo>
                    <a:pt x="422614" y="2755900"/>
                  </a:lnTo>
                  <a:lnTo>
                    <a:pt x="478599" y="2755900"/>
                  </a:lnTo>
                  <a:lnTo>
                    <a:pt x="453338" y="2781300"/>
                  </a:lnTo>
                  <a:lnTo>
                    <a:pt x="642800" y="2971800"/>
                  </a:lnTo>
                  <a:lnTo>
                    <a:pt x="680106" y="2971800"/>
                  </a:lnTo>
                  <a:lnTo>
                    <a:pt x="642800" y="3009900"/>
                  </a:lnTo>
                  <a:close/>
                </a:path>
                <a:path w="1974215" h="5130800">
                  <a:moveTo>
                    <a:pt x="942278" y="3683000"/>
                  </a:moveTo>
                  <a:lnTo>
                    <a:pt x="916372" y="3683000"/>
                  </a:lnTo>
                  <a:lnTo>
                    <a:pt x="1118691" y="3479800"/>
                  </a:lnTo>
                  <a:lnTo>
                    <a:pt x="845119" y="3213100"/>
                  </a:lnTo>
                  <a:lnTo>
                    <a:pt x="1118691" y="2933700"/>
                  </a:lnTo>
                  <a:lnTo>
                    <a:pt x="916372" y="2730500"/>
                  </a:lnTo>
                  <a:lnTo>
                    <a:pt x="942278" y="2730500"/>
                  </a:lnTo>
                  <a:lnTo>
                    <a:pt x="1149524" y="2933700"/>
                  </a:lnTo>
                  <a:lnTo>
                    <a:pt x="1096248" y="2984500"/>
                  </a:lnTo>
                  <a:lnTo>
                    <a:pt x="1134140" y="3022600"/>
                  </a:lnTo>
                  <a:lnTo>
                    <a:pt x="1065415" y="3022600"/>
                  </a:lnTo>
                  <a:lnTo>
                    <a:pt x="875952" y="3213100"/>
                  </a:lnTo>
                  <a:lnTo>
                    <a:pt x="1065415" y="3390900"/>
                  </a:lnTo>
                  <a:lnTo>
                    <a:pt x="1134140" y="3390900"/>
                  </a:lnTo>
                  <a:lnTo>
                    <a:pt x="1096248" y="3429000"/>
                  </a:lnTo>
                  <a:lnTo>
                    <a:pt x="1149524" y="3479800"/>
                  </a:lnTo>
                  <a:lnTo>
                    <a:pt x="942278" y="3683000"/>
                  </a:lnTo>
                  <a:close/>
                </a:path>
                <a:path w="1974215" h="5130800">
                  <a:moveTo>
                    <a:pt x="1928512" y="3009900"/>
                  </a:moveTo>
                  <a:lnTo>
                    <a:pt x="1654940" y="2730500"/>
                  </a:lnTo>
                  <a:lnTo>
                    <a:pt x="1681687" y="2730500"/>
                  </a:lnTo>
                  <a:lnTo>
                    <a:pt x="1708325" y="2755900"/>
                  </a:lnTo>
                  <a:lnTo>
                    <a:pt x="1764311" y="2755900"/>
                  </a:lnTo>
                  <a:lnTo>
                    <a:pt x="1739049" y="2781300"/>
                  </a:lnTo>
                  <a:lnTo>
                    <a:pt x="1928512" y="2971800"/>
                  </a:lnTo>
                  <a:lnTo>
                    <a:pt x="1962497" y="2971800"/>
                  </a:lnTo>
                  <a:lnTo>
                    <a:pt x="1928512" y="3009900"/>
                  </a:lnTo>
                  <a:close/>
                </a:path>
                <a:path w="1974215" h="5130800">
                  <a:moveTo>
                    <a:pt x="1962497" y="2971800"/>
                  </a:moveTo>
                  <a:lnTo>
                    <a:pt x="1928512" y="2971800"/>
                  </a:lnTo>
                  <a:lnTo>
                    <a:pt x="1973825" y="2933700"/>
                  </a:lnTo>
                  <a:lnTo>
                    <a:pt x="1973825" y="2959100"/>
                  </a:lnTo>
                  <a:lnTo>
                    <a:pt x="1962497" y="2971800"/>
                  </a:lnTo>
                  <a:close/>
                </a:path>
                <a:path w="1974215" h="5130800">
                  <a:moveTo>
                    <a:pt x="258100" y="3390900"/>
                  </a:moveTo>
                  <a:lnTo>
                    <a:pt x="220295" y="3390900"/>
                  </a:lnTo>
                  <a:lnTo>
                    <a:pt x="409758" y="3213100"/>
                  </a:lnTo>
                  <a:lnTo>
                    <a:pt x="220295" y="3022600"/>
                  </a:lnTo>
                  <a:lnTo>
                    <a:pt x="253955" y="3022600"/>
                  </a:lnTo>
                  <a:lnTo>
                    <a:pt x="440481" y="3213100"/>
                  </a:lnTo>
                  <a:lnTo>
                    <a:pt x="258100" y="3390900"/>
                  </a:lnTo>
                  <a:close/>
                </a:path>
                <a:path w="1974215" h="5130800">
                  <a:moveTo>
                    <a:pt x="1134140" y="3390900"/>
                  </a:moveTo>
                  <a:lnTo>
                    <a:pt x="1065415" y="3390900"/>
                  </a:lnTo>
                  <a:lnTo>
                    <a:pt x="1254878" y="3213100"/>
                  </a:lnTo>
                  <a:lnTo>
                    <a:pt x="1065415" y="3022600"/>
                  </a:lnTo>
                  <a:lnTo>
                    <a:pt x="1134140" y="3022600"/>
                  </a:lnTo>
                  <a:lnTo>
                    <a:pt x="1285711" y="3175000"/>
                  </a:lnTo>
                  <a:lnTo>
                    <a:pt x="1354327" y="3175000"/>
                  </a:lnTo>
                  <a:lnTo>
                    <a:pt x="1316434" y="3213100"/>
                  </a:lnTo>
                  <a:lnTo>
                    <a:pt x="1341696" y="3238500"/>
                  </a:lnTo>
                  <a:lnTo>
                    <a:pt x="1285711" y="3238500"/>
                  </a:lnTo>
                  <a:lnTo>
                    <a:pt x="1134140" y="3390900"/>
                  </a:lnTo>
                  <a:close/>
                </a:path>
                <a:path w="1974215" h="5130800">
                  <a:moveTo>
                    <a:pt x="1530784" y="3403600"/>
                  </a:moveTo>
                  <a:lnTo>
                    <a:pt x="1505897" y="3403600"/>
                  </a:lnTo>
                  <a:lnTo>
                    <a:pt x="1695360" y="3213100"/>
                  </a:lnTo>
                  <a:lnTo>
                    <a:pt x="1505897" y="3022600"/>
                  </a:lnTo>
                  <a:lnTo>
                    <a:pt x="1539667" y="3022600"/>
                  </a:lnTo>
                  <a:lnTo>
                    <a:pt x="1726193" y="3213100"/>
                  </a:lnTo>
                  <a:lnTo>
                    <a:pt x="1530784" y="3403600"/>
                  </a:lnTo>
                  <a:close/>
                </a:path>
                <a:path w="1974215" h="5130800">
                  <a:moveTo>
                    <a:pt x="1655049" y="3708400"/>
                  </a:moveTo>
                  <a:lnTo>
                    <a:pt x="1421897" y="3479800"/>
                  </a:lnTo>
                  <a:lnTo>
                    <a:pt x="1475174" y="3429000"/>
                  </a:lnTo>
                  <a:lnTo>
                    <a:pt x="1285711" y="3238500"/>
                  </a:lnTo>
                  <a:lnTo>
                    <a:pt x="1341696" y="3238500"/>
                  </a:lnTo>
                  <a:lnTo>
                    <a:pt x="1505897" y="3403600"/>
                  </a:lnTo>
                  <a:lnTo>
                    <a:pt x="1530784" y="3403600"/>
                  </a:lnTo>
                  <a:lnTo>
                    <a:pt x="1452621" y="3479800"/>
                  </a:lnTo>
                  <a:lnTo>
                    <a:pt x="1654940" y="3683000"/>
                  </a:lnTo>
                  <a:lnTo>
                    <a:pt x="1681687" y="3683000"/>
                  </a:lnTo>
                  <a:lnTo>
                    <a:pt x="1655049" y="3708400"/>
                  </a:lnTo>
                  <a:close/>
                </a:path>
                <a:path w="1974215" h="5130800">
                  <a:moveTo>
                    <a:pt x="395976" y="3683000"/>
                  </a:moveTo>
                  <a:lnTo>
                    <a:pt x="369338" y="3683000"/>
                  </a:lnTo>
                  <a:lnTo>
                    <a:pt x="642800" y="3416300"/>
                  </a:lnTo>
                  <a:lnTo>
                    <a:pt x="668855" y="3441700"/>
                  </a:lnTo>
                  <a:lnTo>
                    <a:pt x="642800" y="3441700"/>
                  </a:lnTo>
                  <a:lnTo>
                    <a:pt x="453446" y="3632200"/>
                  </a:lnTo>
                  <a:lnTo>
                    <a:pt x="478694" y="3657600"/>
                  </a:lnTo>
                  <a:lnTo>
                    <a:pt x="422614" y="3657600"/>
                  </a:lnTo>
                  <a:lnTo>
                    <a:pt x="395976" y="3683000"/>
                  </a:lnTo>
                  <a:close/>
                </a:path>
                <a:path w="1974215" h="5130800">
                  <a:moveTo>
                    <a:pt x="1681687" y="3683000"/>
                  </a:moveTo>
                  <a:lnTo>
                    <a:pt x="1654940" y="3683000"/>
                  </a:lnTo>
                  <a:lnTo>
                    <a:pt x="1928512" y="3416300"/>
                  </a:lnTo>
                  <a:lnTo>
                    <a:pt x="1958721" y="3441700"/>
                  </a:lnTo>
                  <a:lnTo>
                    <a:pt x="1928512" y="3441700"/>
                  </a:lnTo>
                  <a:lnTo>
                    <a:pt x="1739049" y="3632200"/>
                  </a:lnTo>
                  <a:lnTo>
                    <a:pt x="1764311" y="3657600"/>
                  </a:lnTo>
                  <a:lnTo>
                    <a:pt x="1708325" y="3657600"/>
                  </a:lnTo>
                  <a:lnTo>
                    <a:pt x="1681687" y="3683000"/>
                  </a:lnTo>
                  <a:close/>
                </a:path>
                <a:path w="1974215" h="5130800">
                  <a:moveTo>
                    <a:pt x="698895" y="3822700"/>
                  </a:moveTo>
                  <a:lnTo>
                    <a:pt x="642800" y="3822700"/>
                  </a:lnTo>
                  <a:lnTo>
                    <a:pt x="832263" y="3632200"/>
                  </a:lnTo>
                  <a:lnTo>
                    <a:pt x="642800" y="3441700"/>
                  </a:lnTo>
                  <a:lnTo>
                    <a:pt x="668855" y="3441700"/>
                  </a:lnTo>
                  <a:lnTo>
                    <a:pt x="890318" y="3657600"/>
                  </a:lnTo>
                  <a:lnTo>
                    <a:pt x="863096" y="3657600"/>
                  </a:lnTo>
                  <a:lnTo>
                    <a:pt x="698895" y="3822700"/>
                  </a:lnTo>
                  <a:close/>
                </a:path>
                <a:path w="1974215" h="5130800">
                  <a:moveTo>
                    <a:pt x="1973825" y="3492500"/>
                  </a:moveTo>
                  <a:lnTo>
                    <a:pt x="1928512" y="3441700"/>
                  </a:lnTo>
                  <a:lnTo>
                    <a:pt x="1958721" y="3441700"/>
                  </a:lnTo>
                  <a:lnTo>
                    <a:pt x="1973825" y="3454400"/>
                  </a:lnTo>
                  <a:lnTo>
                    <a:pt x="1973825" y="3492500"/>
                  </a:lnTo>
                  <a:close/>
                </a:path>
                <a:path w="1974215" h="5130800">
                  <a:moveTo>
                    <a:pt x="491230" y="4038600"/>
                  </a:moveTo>
                  <a:lnTo>
                    <a:pt x="422614" y="4038600"/>
                  </a:lnTo>
                  <a:lnTo>
                    <a:pt x="612077" y="3848100"/>
                  </a:lnTo>
                  <a:lnTo>
                    <a:pt x="422614" y="3657600"/>
                  </a:lnTo>
                  <a:lnTo>
                    <a:pt x="478694" y="3657600"/>
                  </a:lnTo>
                  <a:lnTo>
                    <a:pt x="642800" y="3822700"/>
                  </a:lnTo>
                  <a:lnTo>
                    <a:pt x="698895" y="3822700"/>
                  </a:lnTo>
                  <a:lnTo>
                    <a:pt x="673633" y="3848100"/>
                  </a:lnTo>
                  <a:lnTo>
                    <a:pt x="711526" y="3886200"/>
                  </a:lnTo>
                  <a:lnTo>
                    <a:pt x="642800" y="3886200"/>
                  </a:lnTo>
                  <a:lnTo>
                    <a:pt x="491230" y="4038600"/>
                  </a:lnTo>
                  <a:close/>
                </a:path>
                <a:path w="1974215" h="5130800">
                  <a:moveTo>
                    <a:pt x="916372" y="3708400"/>
                  </a:moveTo>
                  <a:lnTo>
                    <a:pt x="863096" y="3657600"/>
                  </a:lnTo>
                  <a:lnTo>
                    <a:pt x="890318" y="3657600"/>
                  </a:lnTo>
                  <a:lnTo>
                    <a:pt x="916372" y="3683000"/>
                  </a:lnTo>
                  <a:lnTo>
                    <a:pt x="942278" y="3683000"/>
                  </a:lnTo>
                  <a:lnTo>
                    <a:pt x="916372" y="3708400"/>
                  </a:lnTo>
                  <a:close/>
                </a:path>
                <a:path w="1974215" h="5130800">
                  <a:moveTo>
                    <a:pt x="1776941" y="4038600"/>
                  </a:moveTo>
                  <a:lnTo>
                    <a:pt x="1708325" y="4038600"/>
                  </a:lnTo>
                  <a:lnTo>
                    <a:pt x="1897788" y="3848100"/>
                  </a:lnTo>
                  <a:lnTo>
                    <a:pt x="1708325" y="3657600"/>
                  </a:lnTo>
                  <a:lnTo>
                    <a:pt x="1764311" y="3657600"/>
                  </a:lnTo>
                  <a:lnTo>
                    <a:pt x="1928512" y="3822700"/>
                  </a:lnTo>
                  <a:lnTo>
                    <a:pt x="1973825" y="3822700"/>
                  </a:lnTo>
                  <a:lnTo>
                    <a:pt x="1973825" y="3835400"/>
                  </a:lnTo>
                  <a:lnTo>
                    <a:pt x="1959236" y="3848100"/>
                  </a:lnTo>
                  <a:lnTo>
                    <a:pt x="1973825" y="3860800"/>
                  </a:lnTo>
                  <a:lnTo>
                    <a:pt x="1973825" y="3886200"/>
                  </a:lnTo>
                  <a:lnTo>
                    <a:pt x="1928512" y="3886200"/>
                  </a:lnTo>
                  <a:lnTo>
                    <a:pt x="1776941" y="4038600"/>
                  </a:lnTo>
                  <a:close/>
                </a:path>
                <a:path w="1974215" h="5130800">
                  <a:moveTo>
                    <a:pt x="1973825" y="3822700"/>
                  </a:moveTo>
                  <a:lnTo>
                    <a:pt x="1928512" y="3822700"/>
                  </a:lnTo>
                  <a:lnTo>
                    <a:pt x="1973825" y="3771900"/>
                  </a:lnTo>
                  <a:lnTo>
                    <a:pt x="1973825" y="3822700"/>
                  </a:lnTo>
                  <a:close/>
                </a:path>
                <a:path w="1974215" h="5130800">
                  <a:moveTo>
                    <a:pt x="680106" y="4254500"/>
                  </a:moveTo>
                  <a:lnTo>
                    <a:pt x="642800" y="4254500"/>
                  </a:lnTo>
                  <a:lnTo>
                    <a:pt x="832263" y="4076700"/>
                  </a:lnTo>
                  <a:lnTo>
                    <a:pt x="642800" y="3886200"/>
                  </a:lnTo>
                  <a:lnTo>
                    <a:pt x="711526" y="3886200"/>
                  </a:lnTo>
                  <a:lnTo>
                    <a:pt x="863096" y="4038600"/>
                  </a:lnTo>
                  <a:lnTo>
                    <a:pt x="891502" y="4038600"/>
                  </a:lnTo>
                  <a:lnTo>
                    <a:pt x="680106" y="4254500"/>
                  </a:lnTo>
                  <a:close/>
                </a:path>
                <a:path w="1974215" h="5130800">
                  <a:moveTo>
                    <a:pt x="1973825" y="3924300"/>
                  </a:moveTo>
                  <a:lnTo>
                    <a:pt x="1928512" y="3886200"/>
                  </a:lnTo>
                  <a:lnTo>
                    <a:pt x="1973825" y="3886200"/>
                  </a:lnTo>
                  <a:lnTo>
                    <a:pt x="1973825" y="3924300"/>
                  </a:lnTo>
                  <a:close/>
                </a:path>
                <a:path w="1974215" h="5130800">
                  <a:moveTo>
                    <a:pt x="369338" y="5003800"/>
                  </a:moveTo>
                  <a:lnTo>
                    <a:pt x="136186" y="4762500"/>
                  </a:lnTo>
                  <a:lnTo>
                    <a:pt x="189462" y="4711700"/>
                  </a:lnTo>
                  <a:lnTo>
                    <a:pt x="0" y="4521200"/>
                  </a:lnTo>
                  <a:lnTo>
                    <a:pt x="0" y="4457700"/>
                  </a:lnTo>
                  <a:lnTo>
                    <a:pt x="189462" y="4267200"/>
                  </a:lnTo>
                  <a:lnTo>
                    <a:pt x="136186" y="4216400"/>
                  </a:lnTo>
                  <a:lnTo>
                    <a:pt x="369338" y="3987800"/>
                  </a:lnTo>
                  <a:lnTo>
                    <a:pt x="395976" y="4013200"/>
                  </a:lnTo>
                  <a:lnTo>
                    <a:pt x="369338" y="4013200"/>
                  </a:lnTo>
                  <a:lnTo>
                    <a:pt x="167019" y="4216400"/>
                  </a:lnTo>
                  <a:lnTo>
                    <a:pt x="254064" y="4305300"/>
                  </a:lnTo>
                  <a:lnTo>
                    <a:pt x="220295" y="4305300"/>
                  </a:lnTo>
                  <a:lnTo>
                    <a:pt x="30832" y="4495800"/>
                  </a:lnTo>
                  <a:lnTo>
                    <a:pt x="220295" y="4686300"/>
                  </a:lnTo>
                  <a:lnTo>
                    <a:pt x="245182" y="4686300"/>
                  </a:lnTo>
                  <a:lnTo>
                    <a:pt x="167019" y="4762500"/>
                  </a:lnTo>
                  <a:lnTo>
                    <a:pt x="369338" y="4965700"/>
                  </a:lnTo>
                  <a:lnTo>
                    <a:pt x="409295" y="4965700"/>
                  </a:lnTo>
                  <a:lnTo>
                    <a:pt x="369338" y="5003800"/>
                  </a:lnTo>
                  <a:close/>
                </a:path>
                <a:path w="1974215" h="5130800">
                  <a:moveTo>
                    <a:pt x="891502" y="4038600"/>
                  </a:moveTo>
                  <a:lnTo>
                    <a:pt x="863096" y="4038600"/>
                  </a:lnTo>
                  <a:lnTo>
                    <a:pt x="916372" y="3987800"/>
                  </a:lnTo>
                  <a:lnTo>
                    <a:pt x="942278" y="4013200"/>
                  </a:lnTo>
                  <a:lnTo>
                    <a:pt x="916372" y="4013200"/>
                  </a:lnTo>
                  <a:lnTo>
                    <a:pt x="891502" y="4038600"/>
                  </a:lnTo>
                  <a:close/>
                </a:path>
                <a:path w="1974215" h="5130800">
                  <a:moveTo>
                    <a:pt x="1354327" y="4457700"/>
                  </a:moveTo>
                  <a:lnTo>
                    <a:pt x="1285711" y="4457700"/>
                  </a:lnTo>
                  <a:lnTo>
                    <a:pt x="1475174" y="4267200"/>
                  </a:lnTo>
                  <a:lnTo>
                    <a:pt x="1421897" y="4216400"/>
                  </a:lnTo>
                  <a:lnTo>
                    <a:pt x="1655049" y="3987800"/>
                  </a:lnTo>
                  <a:lnTo>
                    <a:pt x="1681687" y="4013200"/>
                  </a:lnTo>
                  <a:lnTo>
                    <a:pt x="1654940" y="4013200"/>
                  </a:lnTo>
                  <a:lnTo>
                    <a:pt x="1452621" y="4216400"/>
                  </a:lnTo>
                  <a:lnTo>
                    <a:pt x="1539667" y="4305300"/>
                  </a:lnTo>
                  <a:lnTo>
                    <a:pt x="1505897" y="4305300"/>
                  </a:lnTo>
                  <a:lnTo>
                    <a:pt x="1354327" y="4457700"/>
                  </a:lnTo>
                  <a:close/>
                </a:path>
                <a:path w="1974215" h="5130800">
                  <a:moveTo>
                    <a:pt x="642800" y="4292600"/>
                  </a:moveTo>
                  <a:lnTo>
                    <a:pt x="369338" y="4013200"/>
                  </a:lnTo>
                  <a:lnTo>
                    <a:pt x="395976" y="4013200"/>
                  </a:lnTo>
                  <a:lnTo>
                    <a:pt x="422614" y="4038600"/>
                  </a:lnTo>
                  <a:lnTo>
                    <a:pt x="491230" y="4038600"/>
                  </a:lnTo>
                  <a:lnTo>
                    <a:pt x="453338" y="4076700"/>
                  </a:lnTo>
                  <a:lnTo>
                    <a:pt x="642800" y="4254500"/>
                  </a:lnTo>
                  <a:lnTo>
                    <a:pt x="680106" y="4254500"/>
                  </a:lnTo>
                  <a:lnTo>
                    <a:pt x="642800" y="4292600"/>
                  </a:lnTo>
                  <a:close/>
                </a:path>
                <a:path w="1974215" h="5130800">
                  <a:moveTo>
                    <a:pt x="953295" y="4965700"/>
                  </a:moveTo>
                  <a:lnTo>
                    <a:pt x="916372" y="4965700"/>
                  </a:lnTo>
                  <a:lnTo>
                    <a:pt x="1118691" y="4762500"/>
                  </a:lnTo>
                  <a:lnTo>
                    <a:pt x="845119" y="4495800"/>
                  </a:lnTo>
                  <a:lnTo>
                    <a:pt x="1118691" y="4216400"/>
                  </a:lnTo>
                  <a:lnTo>
                    <a:pt x="916372" y="4013200"/>
                  </a:lnTo>
                  <a:lnTo>
                    <a:pt x="942278" y="4013200"/>
                  </a:lnTo>
                  <a:lnTo>
                    <a:pt x="1149524" y="4216400"/>
                  </a:lnTo>
                  <a:lnTo>
                    <a:pt x="1096248" y="4267200"/>
                  </a:lnTo>
                  <a:lnTo>
                    <a:pt x="1134140" y="4305300"/>
                  </a:lnTo>
                  <a:lnTo>
                    <a:pt x="1065415" y="4305300"/>
                  </a:lnTo>
                  <a:lnTo>
                    <a:pt x="875952" y="4495800"/>
                  </a:lnTo>
                  <a:lnTo>
                    <a:pt x="1065415" y="4686300"/>
                  </a:lnTo>
                  <a:lnTo>
                    <a:pt x="1121618" y="4686300"/>
                  </a:lnTo>
                  <a:lnTo>
                    <a:pt x="1096357" y="4711700"/>
                  </a:lnTo>
                  <a:lnTo>
                    <a:pt x="1149633" y="4762500"/>
                  </a:lnTo>
                  <a:lnTo>
                    <a:pt x="953295" y="4965700"/>
                  </a:lnTo>
                  <a:close/>
                </a:path>
                <a:path w="1974215" h="5130800">
                  <a:moveTo>
                    <a:pt x="1928512" y="4292600"/>
                  </a:moveTo>
                  <a:lnTo>
                    <a:pt x="1654940" y="4013200"/>
                  </a:lnTo>
                  <a:lnTo>
                    <a:pt x="1681687" y="4013200"/>
                  </a:lnTo>
                  <a:lnTo>
                    <a:pt x="1708325" y="4038600"/>
                  </a:lnTo>
                  <a:lnTo>
                    <a:pt x="1776941" y="4038600"/>
                  </a:lnTo>
                  <a:lnTo>
                    <a:pt x="1739049" y="4076700"/>
                  </a:lnTo>
                  <a:lnTo>
                    <a:pt x="1928512" y="4254500"/>
                  </a:lnTo>
                  <a:lnTo>
                    <a:pt x="1962497" y="4254500"/>
                  </a:lnTo>
                  <a:lnTo>
                    <a:pt x="1928512" y="4292600"/>
                  </a:lnTo>
                  <a:close/>
                </a:path>
                <a:path w="1974215" h="5130800">
                  <a:moveTo>
                    <a:pt x="1962497" y="4254500"/>
                  </a:moveTo>
                  <a:lnTo>
                    <a:pt x="1928512" y="4254500"/>
                  </a:lnTo>
                  <a:lnTo>
                    <a:pt x="1973825" y="4216400"/>
                  </a:lnTo>
                  <a:lnTo>
                    <a:pt x="1973825" y="4241800"/>
                  </a:lnTo>
                  <a:lnTo>
                    <a:pt x="1962497" y="4254500"/>
                  </a:lnTo>
                  <a:close/>
                </a:path>
                <a:path w="1974215" h="5130800">
                  <a:moveTo>
                    <a:pt x="245182" y="4686300"/>
                  </a:moveTo>
                  <a:lnTo>
                    <a:pt x="220295" y="4686300"/>
                  </a:lnTo>
                  <a:lnTo>
                    <a:pt x="409758" y="4495800"/>
                  </a:lnTo>
                  <a:lnTo>
                    <a:pt x="220295" y="4305300"/>
                  </a:lnTo>
                  <a:lnTo>
                    <a:pt x="254064" y="4305300"/>
                  </a:lnTo>
                  <a:lnTo>
                    <a:pt x="440590" y="4495800"/>
                  </a:lnTo>
                  <a:lnTo>
                    <a:pt x="245182" y="4686300"/>
                  </a:lnTo>
                  <a:close/>
                </a:path>
                <a:path w="1974215" h="5130800">
                  <a:moveTo>
                    <a:pt x="1121618" y="4686300"/>
                  </a:moveTo>
                  <a:lnTo>
                    <a:pt x="1065415" y="4686300"/>
                  </a:lnTo>
                  <a:lnTo>
                    <a:pt x="1254878" y="4495800"/>
                  </a:lnTo>
                  <a:lnTo>
                    <a:pt x="1065415" y="4305300"/>
                  </a:lnTo>
                  <a:lnTo>
                    <a:pt x="1134140" y="4305300"/>
                  </a:lnTo>
                  <a:lnTo>
                    <a:pt x="1285711" y="4457700"/>
                  </a:lnTo>
                  <a:lnTo>
                    <a:pt x="1354327" y="4457700"/>
                  </a:lnTo>
                  <a:lnTo>
                    <a:pt x="1316434" y="4495800"/>
                  </a:lnTo>
                  <a:lnTo>
                    <a:pt x="1341696" y="4521200"/>
                  </a:lnTo>
                  <a:lnTo>
                    <a:pt x="1285820" y="4521200"/>
                  </a:lnTo>
                  <a:lnTo>
                    <a:pt x="1121618" y="4686300"/>
                  </a:lnTo>
                  <a:close/>
                </a:path>
                <a:path w="1974215" h="5130800">
                  <a:moveTo>
                    <a:pt x="1530784" y="4686300"/>
                  </a:moveTo>
                  <a:lnTo>
                    <a:pt x="1505897" y="4686300"/>
                  </a:lnTo>
                  <a:lnTo>
                    <a:pt x="1695360" y="4495800"/>
                  </a:lnTo>
                  <a:lnTo>
                    <a:pt x="1505897" y="4305300"/>
                  </a:lnTo>
                  <a:lnTo>
                    <a:pt x="1539667" y="4305300"/>
                  </a:lnTo>
                  <a:lnTo>
                    <a:pt x="1726193" y="4495800"/>
                  </a:lnTo>
                  <a:lnTo>
                    <a:pt x="1530784" y="4686300"/>
                  </a:lnTo>
                  <a:close/>
                </a:path>
                <a:path w="1974215" h="5130800">
                  <a:moveTo>
                    <a:pt x="1655158" y="5003800"/>
                  </a:moveTo>
                  <a:lnTo>
                    <a:pt x="1422006" y="4762500"/>
                  </a:lnTo>
                  <a:lnTo>
                    <a:pt x="1475283" y="4711700"/>
                  </a:lnTo>
                  <a:lnTo>
                    <a:pt x="1285820" y="4521200"/>
                  </a:lnTo>
                  <a:lnTo>
                    <a:pt x="1341696" y="4521200"/>
                  </a:lnTo>
                  <a:lnTo>
                    <a:pt x="1505897" y="4686300"/>
                  </a:lnTo>
                  <a:lnTo>
                    <a:pt x="1530784" y="4686300"/>
                  </a:lnTo>
                  <a:lnTo>
                    <a:pt x="1452621" y="4762500"/>
                  </a:lnTo>
                  <a:lnTo>
                    <a:pt x="1654940" y="4965700"/>
                  </a:lnTo>
                  <a:lnTo>
                    <a:pt x="1695115" y="4965700"/>
                  </a:lnTo>
                  <a:lnTo>
                    <a:pt x="1655158" y="5003800"/>
                  </a:lnTo>
                  <a:close/>
                </a:path>
                <a:path w="1974215" h="5130800">
                  <a:moveTo>
                    <a:pt x="409295" y="4965700"/>
                  </a:moveTo>
                  <a:lnTo>
                    <a:pt x="369338" y="4965700"/>
                  </a:lnTo>
                  <a:lnTo>
                    <a:pt x="642800" y="4699000"/>
                  </a:lnTo>
                  <a:lnTo>
                    <a:pt x="668855" y="4724400"/>
                  </a:lnTo>
                  <a:lnTo>
                    <a:pt x="642800" y="4724400"/>
                  </a:lnTo>
                  <a:lnTo>
                    <a:pt x="453338" y="4914900"/>
                  </a:lnTo>
                  <a:lnTo>
                    <a:pt x="491230" y="4953000"/>
                  </a:lnTo>
                  <a:lnTo>
                    <a:pt x="422614" y="4953000"/>
                  </a:lnTo>
                  <a:lnTo>
                    <a:pt x="409295" y="4965700"/>
                  </a:lnTo>
                  <a:close/>
                </a:path>
                <a:path w="1974215" h="5130800">
                  <a:moveTo>
                    <a:pt x="1695115" y="4965700"/>
                  </a:moveTo>
                  <a:lnTo>
                    <a:pt x="1654940" y="4965700"/>
                  </a:lnTo>
                  <a:lnTo>
                    <a:pt x="1928512" y="4699000"/>
                  </a:lnTo>
                  <a:lnTo>
                    <a:pt x="1958721" y="4724400"/>
                  </a:lnTo>
                  <a:lnTo>
                    <a:pt x="1928512" y="4724400"/>
                  </a:lnTo>
                  <a:lnTo>
                    <a:pt x="1739049" y="4914900"/>
                  </a:lnTo>
                  <a:lnTo>
                    <a:pt x="1776941" y="4953000"/>
                  </a:lnTo>
                  <a:lnTo>
                    <a:pt x="1708434" y="4953000"/>
                  </a:lnTo>
                  <a:lnTo>
                    <a:pt x="1695115" y="4965700"/>
                  </a:lnTo>
                  <a:close/>
                </a:path>
                <a:path w="1974215" h="5130800">
                  <a:moveTo>
                    <a:pt x="700808" y="5105400"/>
                  </a:moveTo>
                  <a:lnTo>
                    <a:pt x="642800" y="5105400"/>
                  </a:lnTo>
                  <a:lnTo>
                    <a:pt x="832263" y="4914900"/>
                  </a:lnTo>
                  <a:lnTo>
                    <a:pt x="642800" y="4724400"/>
                  </a:lnTo>
                  <a:lnTo>
                    <a:pt x="668855" y="4724400"/>
                  </a:lnTo>
                  <a:lnTo>
                    <a:pt x="903345" y="4953000"/>
                  </a:lnTo>
                  <a:lnTo>
                    <a:pt x="863205" y="4953000"/>
                  </a:lnTo>
                  <a:lnTo>
                    <a:pt x="700808" y="5105400"/>
                  </a:lnTo>
                  <a:close/>
                </a:path>
                <a:path w="1974215" h="5130800">
                  <a:moveTo>
                    <a:pt x="1973825" y="4775200"/>
                  </a:moveTo>
                  <a:lnTo>
                    <a:pt x="1928512" y="4724400"/>
                  </a:lnTo>
                  <a:lnTo>
                    <a:pt x="1958721" y="4724400"/>
                  </a:lnTo>
                  <a:lnTo>
                    <a:pt x="1973825" y="4737100"/>
                  </a:lnTo>
                  <a:lnTo>
                    <a:pt x="1973825" y="4775200"/>
                  </a:lnTo>
                  <a:close/>
                </a:path>
                <a:path w="1974215" h="5130800">
                  <a:moveTo>
                    <a:pt x="673742" y="5130800"/>
                  </a:moveTo>
                  <a:lnTo>
                    <a:pt x="612077" y="5130800"/>
                  </a:lnTo>
                  <a:lnTo>
                    <a:pt x="422614" y="4953000"/>
                  </a:lnTo>
                  <a:lnTo>
                    <a:pt x="491230" y="4953000"/>
                  </a:lnTo>
                  <a:lnTo>
                    <a:pt x="642800" y="5105400"/>
                  </a:lnTo>
                  <a:lnTo>
                    <a:pt x="700808" y="5105400"/>
                  </a:lnTo>
                  <a:lnTo>
                    <a:pt x="673742" y="5130800"/>
                  </a:lnTo>
                  <a:close/>
                </a:path>
                <a:path w="1974215" h="5130800">
                  <a:moveTo>
                    <a:pt x="916481" y="5003800"/>
                  </a:moveTo>
                  <a:lnTo>
                    <a:pt x="863205" y="4953000"/>
                  </a:lnTo>
                  <a:lnTo>
                    <a:pt x="903345" y="4953000"/>
                  </a:lnTo>
                  <a:lnTo>
                    <a:pt x="916372" y="4965700"/>
                  </a:lnTo>
                  <a:lnTo>
                    <a:pt x="953295" y="4965700"/>
                  </a:lnTo>
                  <a:lnTo>
                    <a:pt x="916481" y="5003800"/>
                  </a:lnTo>
                  <a:close/>
                </a:path>
                <a:path w="1974215" h="5130800">
                  <a:moveTo>
                    <a:pt x="1959562" y="5130800"/>
                  </a:moveTo>
                  <a:lnTo>
                    <a:pt x="1897897" y="5130800"/>
                  </a:lnTo>
                  <a:lnTo>
                    <a:pt x="1708434" y="4953000"/>
                  </a:lnTo>
                  <a:lnTo>
                    <a:pt x="1776941" y="4953000"/>
                  </a:lnTo>
                  <a:lnTo>
                    <a:pt x="1928512" y="5105400"/>
                  </a:lnTo>
                  <a:lnTo>
                    <a:pt x="1973825" y="5105400"/>
                  </a:lnTo>
                  <a:lnTo>
                    <a:pt x="1973825" y="5118100"/>
                  </a:lnTo>
                  <a:lnTo>
                    <a:pt x="1959562" y="5130800"/>
                  </a:lnTo>
                  <a:close/>
                </a:path>
                <a:path w="1974215" h="5130800">
                  <a:moveTo>
                    <a:pt x="1973825" y="5105400"/>
                  </a:moveTo>
                  <a:lnTo>
                    <a:pt x="1928512" y="5105400"/>
                  </a:lnTo>
                  <a:lnTo>
                    <a:pt x="1973825" y="5054600"/>
                  </a:lnTo>
                  <a:lnTo>
                    <a:pt x="1973825" y="5105400"/>
                  </a:lnTo>
                  <a:close/>
                </a:path>
              </a:pathLst>
            </a:custGeom>
            <a:solidFill>
              <a:srgbClr val="FAF4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6304648" y="0"/>
              <a:ext cx="0" cy="10287000"/>
            </a:xfrm>
            <a:custGeom>
              <a:avLst/>
              <a:gdLst/>
              <a:ahLst/>
              <a:cxnLst/>
              <a:rect l="l" t="t" r="r" b="b"/>
              <a:pathLst>
                <a:path w="0" h="10287000">
                  <a:moveTo>
                    <a:pt x="0" y="0"/>
                  </a:moveTo>
                  <a:lnTo>
                    <a:pt x="0" y="10286999"/>
                  </a:lnTo>
                </a:path>
              </a:pathLst>
            </a:custGeom>
            <a:ln w="38099">
              <a:solidFill>
                <a:srgbClr val="FAF4C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tamirys alves barros</dc:creator>
  <cp:keywords>DAG9967dqz8,BADUOVQ-fSk,0</cp:keywords>
  <dc:title>Cardápio Espetogrill </dc:title>
  <dcterms:created xsi:type="dcterms:W3CDTF">2026-01-21T13:08:28Z</dcterms:created>
  <dcterms:modified xsi:type="dcterms:W3CDTF">2026-01-21T13:08:28Z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2026-01-16T00:00:00Z</vt:filetime>
  </property>
  <property fmtid="{D5CDD505-2E9C-101B-9397-08002B2CF9AE}" pid="3" name="Creator">
    <vt:lpwstr>Canva</vt:lpwstr>
  </property>
  <property fmtid="{D5CDD505-2E9C-101B-9397-08002B2CF9AE}" pid="4" name="LastSaved">
    <vt:filetime>2026-01-21T00:00:00Z</vt:filetime>
  </property>
  <property fmtid="{D5CDD505-2E9C-101B-9397-08002B2CF9AE}" pid="5" name="Producer">
    <vt:lpwstr>Canva</vt:lpwstr>
  </property>
</Properties>
</file>